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  <p:sldMasterId id="2147483663" r:id="rId2"/>
  </p:sldMasterIdLst>
  <p:notesMasterIdLst>
    <p:notesMasterId r:id="rId16"/>
  </p:notesMasterIdLst>
  <p:sldIdLst>
    <p:sldId id="256" r:id="rId3"/>
    <p:sldId id="267" r:id="rId4"/>
    <p:sldId id="257" r:id="rId5"/>
    <p:sldId id="291" r:id="rId6"/>
    <p:sldId id="292" r:id="rId7"/>
    <p:sldId id="258" r:id="rId8"/>
    <p:sldId id="259" r:id="rId9"/>
    <p:sldId id="260" r:id="rId10"/>
    <p:sldId id="272" r:id="rId11"/>
    <p:sldId id="283" r:id="rId12"/>
    <p:sldId id="261" r:id="rId13"/>
    <p:sldId id="264" r:id="rId14"/>
    <p:sldId id="262" r:id="rId15"/>
  </p:sldIdLst>
  <p:sldSz cx="9144000" cy="5143500" type="screen16x9"/>
  <p:notesSz cx="6858000" cy="9144000"/>
  <p:embeddedFontLst>
    <p:embeddedFont>
      <p:font typeface="Jua" pitchFamily="2" charset="-127"/>
      <p:regular r:id="rId17"/>
    </p:embeddedFont>
    <p:embeddedFont>
      <p:font typeface="Cinzel"/>
      <p:regular r:id="rId18"/>
      <p:bold r:id="rId19"/>
    </p:embeddedFont>
    <p:embeddedFont>
      <p:font typeface="Inter" panose="02000503000000020004" pitchFamily="2" charset="0"/>
      <p:regular r:id="rId20"/>
      <p:bold r:id="rId21"/>
    </p:embeddedFont>
    <p:embeddedFont>
      <p:font typeface="Proxima Nova" panose="02000506030000020004" pitchFamily="2" charset="0"/>
      <p:regular r:id="rId22"/>
      <p:bold r:id="rId23"/>
      <p:italic r:id="rId24"/>
      <p:boldItalic r:id="rId25"/>
    </p:embeddedFont>
    <p:embeddedFont>
      <p:font typeface="Proxima Nova Semibold" panose="02000506030000020004" pitchFamily="2" charset="0"/>
      <p:regular r:id="rId26"/>
      <p:bold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D2A2A68-FF1E-4D69-8C17-50F022C17E43}">
  <a:tblStyle styleId="{0D2A2A68-FF1E-4D69-8C17-50F022C17E4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eb5cd01b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0eb5cd01b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g1c073d96ae2_2_1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9" name="Google Shape;1179;g1c073d96ae2_2_1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c22382be92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c22382be92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c073d96ae2_2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c073d96ae2_2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c073d96ae2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c073d96ae2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1c073d96ae2_2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1c073d96ae2_2_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eb5cd01b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eb5cd01b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eb5cd01b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eb5cd01b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eb5cd01b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eb5cd01b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bf77ad7641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bf77ad7641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0eb5cd01b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0eb5cd01b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bf77ad7641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bf77ad7641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1c073d96ae2_2_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1c073d96ae2_2_8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61616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391">
            <a:off x="713225" y="3786932"/>
            <a:ext cx="52689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225" y="1883371"/>
            <a:ext cx="5268900" cy="18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61616">
              <a:alpha val="48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 rot="402">
            <a:off x="719950" y="1303475"/>
            <a:ext cx="7704000" cy="20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978800" y="3285775"/>
            <a:ext cx="51864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61616">
              <a:alpha val="59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61616">
              <a:alpha val="59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20000" y="2612759"/>
            <a:ext cx="4360200" cy="15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580988"/>
            <a:ext cx="1863600" cy="180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1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 rot="455">
            <a:off x="720000" y="4048313"/>
            <a:ext cx="4534800" cy="3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61616">
              <a:alpha val="59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3700" cy="63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237079"/>
            <a:ext cx="7703700" cy="3366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■"/>
              <a:defRPr sz="1050"/>
            </a:lvl1pPr>
            <a:lvl2pPr marL="914400" lvl="1" indent="-29527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50"/>
              <a:buAutoNum type="alphaLcPeriod"/>
              <a:defRPr sz="1050"/>
            </a:lvl2pPr>
            <a:lvl3pPr marL="1371600" lvl="2" indent="-29527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50"/>
              <a:buAutoNum type="romanLcPeriod"/>
              <a:defRPr sz="1050"/>
            </a:lvl3pPr>
            <a:lvl4pPr marL="1828800" lvl="3" indent="-29527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50"/>
              <a:buAutoNum type="arabicPeriod"/>
              <a:defRPr sz="1050"/>
            </a:lvl4pPr>
            <a:lvl5pPr marL="2286000" lvl="4" indent="-29527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50"/>
              <a:buAutoNum type="alphaLcPeriod"/>
              <a:defRPr sz="1050"/>
            </a:lvl5pPr>
            <a:lvl6pPr marL="2743200" lvl="5" indent="-29527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50"/>
              <a:buAutoNum type="romanLcPeriod"/>
              <a:defRPr sz="1050"/>
            </a:lvl6pPr>
            <a:lvl7pPr marL="3200400" lvl="6" indent="-29527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50"/>
              <a:buAutoNum type="arabicPeriod"/>
              <a:defRPr sz="1050"/>
            </a:lvl7pPr>
            <a:lvl8pPr marL="3657600" lvl="7" indent="-29527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50"/>
              <a:buAutoNum type="alphaLcPeriod"/>
              <a:defRPr sz="1050"/>
            </a:lvl8pPr>
            <a:lvl9pPr marL="4114800" lvl="8" indent="-295275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050"/>
              <a:buAutoNum type="romanLcPeriod"/>
              <a:defRPr sz="10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61616">
              <a:alpha val="7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1"/>
          </p:nvPr>
        </p:nvSpPr>
        <p:spPr>
          <a:xfrm>
            <a:off x="1519838" y="1166488"/>
            <a:ext cx="29076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a"/>
              <a:buNone/>
              <a:defRPr sz="3100" b="1">
                <a:latin typeface="Cinzel"/>
                <a:ea typeface="Cinzel"/>
                <a:cs typeface="Cinzel"/>
                <a:sym typeface="Cinzel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4716563" y="1166488"/>
            <a:ext cx="29076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a"/>
              <a:buNone/>
              <a:defRPr sz="3100" b="1">
                <a:latin typeface="Cinzel"/>
                <a:ea typeface="Cinzel"/>
                <a:cs typeface="Cinzel"/>
                <a:sym typeface="Cinzel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Jua"/>
              <a:buNone/>
              <a:defRPr sz="2000" b="1">
                <a:latin typeface="Jua"/>
                <a:ea typeface="Jua"/>
                <a:cs typeface="Jua"/>
                <a:sym typeface="Jua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1519838" y="2949813"/>
            <a:ext cx="29076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716563" y="2949813"/>
            <a:ext cx="29076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61616">
              <a:alpha val="59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61616">
              <a:alpha val="59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ubTitle" idx="1"/>
          </p:nvPr>
        </p:nvSpPr>
        <p:spPr>
          <a:xfrm rot="-220">
            <a:off x="2230650" y="1882189"/>
            <a:ext cx="4682700" cy="21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61616">
              <a:alpha val="48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1139000" y="955050"/>
            <a:ext cx="6866100" cy="32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61616">
              <a:alpha val="48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1256400" y="1492013"/>
            <a:ext cx="6631200" cy="11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004050" y="2482388"/>
            <a:ext cx="5135700" cy="11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61616">
              <a:alpha val="48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1476700" y="3222000"/>
            <a:ext cx="6190500" cy="1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inzel"/>
              <a:buNone/>
              <a:defRPr sz="3100" b="1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inzel"/>
              <a:buNone/>
              <a:defRPr sz="3100" b="1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inzel"/>
              <a:buNone/>
              <a:defRPr sz="3100" b="1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inzel"/>
              <a:buNone/>
              <a:defRPr sz="3100" b="1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inzel"/>
              <a:buNone/>
              <a:defRPr sz="3100" b="1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inzel"/>
              <a:buNone/>
              <a:defRPr sz="3100" b="1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inzel"/>
              <a:buNone/>
              <a:defRPr sz="3100" b="1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inzel"/>
              <a:buNone/>
              <a:defRPr sz="3100" b="1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inzel"/>
              <a:buNone/>
              <a:defRPr sz="3100" b="1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 rot="-391">
            <a:off x="713225" y="3786932"/>
            <a:ext cx="5268900" cy="4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Group </a:t>
            </a:r>
            <a:r>
              <a:rPr lang="it-IT" dirty="0" err="1"/>
              <a:t>Assignment</a:t>
            </a:r>
            <a:r>
              <a:rPr lang="it-IT" dirty="0"/>
              <a:t> 2</a:t>
            </a:r>
            <a:endParaRPr dirty="0"/>
          </a:p>
        </p:txBody>
      </p:sp>
      <p:sp>
        <p:nvSpPr>
          <p:cNvPr id="63" name="Google Shape;63;p17"/>
          <p:cNvSpPr txBox="1">
            <a:spLocks noGrp="1"/>
          </p:cNvSpPr>
          <p:nvPr>
            <p:ph type="ctrTitle"/>
          </p:nvPr>
        </p:nvSpPr>
        <p:spPr>
          <a:xfrm>
            <a:off x="713225" y="1883371"/>
            <a:ext cx="6771050" cy="18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it-IT" sz="6900" dirty="0" err="1">
                <a:solidFill>
                  <a:schemeClr val="dk2"/>
                </a:solidFill>
              </a:rPr>
              <a:t>Voidrunner</a:t>
            </a:r>
            <a:r>
              <a:rPr lang="en" sz="6900" dirty="0">
                <a:solidFill>
                  <a:schemeClr val="dk2"/>
                </a:solidFill>
              </a:rPr>
              <a:t> </a:t>
            </a:r>
            <a:br>
              <a:rPr lang="it-IT" sz="2600" dirty="0"/>
            </a:br>
            <a:r>
              <a:rPr lang="it-IT" sz="2600" dirty="0" err="1"/>
              <a:t>Echoes</a:t>
            </a:r>
            <a:r>
              <a:rPr lang="it-IT" sz="2600" dirty="0"/>
              <a:t> of </a:t>
            </a:r>
            <a:r>
              <a:rPr lang="it-IT" sz="2600" dirty="0" err="1"/>
              <a:t>darkness</a:t>
            </a:r>
            <a:endParaRPr sz="26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1" name="Google Shape;1181;p44"/>
          <p:cNvGrpSpPr/>
          <p:nvPr/>
        </p:nvGrpSpPr>
        <p:grpSpPr>
          <a:xfrm>
            <a:off x="2222850" y="2968775"/>
            <a:ext cx="4698300" cy="4698300"/>
            <a:chOff x="2223938" y="2968775"/>
            <a:chExt cx="4698300" cy="4698300"/>
          </a:xfrm>
        </p:grpSpPr>
        <p:sp>
          <p:nvSpPr>
            <p:cNvPr id="1182" name="Google Shape;1182;p44"/>
            <p:cNvSpPr/>
            <p:nvPr/>
          </p:nvSpPr>
          <p:spPr>
            <a:xfrm>
              <a:off x="3023138" y="3765650"/>
              <a:ext cx="3104400" cy="31044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4"/>
            <p:cNvSpPr/>
            <p:nvPr/>
          </p:nvSpPr>
          <p:spPr>
            <a:xfrm>
              <a:off x="2774963" y="3519800"/>
              <a:ext cx="3596100" cy="3596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4"/>
            <p:cNvSpPr/>
            <p:nvPr/>
          </p:nvSpPr>
          <p:spPr>
            <a:xfrm>
              <a:off x="2223938" y="2968775"/>
              <a:ext cx="4698300" cy="4698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5" name="Google Shape;1185;p4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Sound design</a:t>
            </a:r>
            <a:endParaRPr dirty="0"/>
          </a:p>
        </p:txBody>
      </p:sp>
      <p:grpSp>
        <p:nvGrpSpPr>
          <p:cNvPr id="1191" name="Google Shape;1191;p44"/>
          <p:cNvGrpSpPr/>
          <p:nvPr/>
        </p:nvGrpSpPr>
        <p:grpSpPr>
          <a:xfrm>
            <a:off x="854642" y="1231801"/>
            <a:ext cx="2736415" cy="972209"/>
            <a:chOff x="2731371" y="1612491"/>
            <a:chExt cx="1666500" cy="972209"/>
          </a:xfrm>
        </p:grpSpPr>
        <p:sp>
          <p:nvSpPr>
            <p:cNvPr id="1192" name="Google Shape;1192;p44"/>
            <p:cNvSpPr txBox="1"/>
            <p:nvPr/>
          </p:nvSpPr>
          <p:spPr>
            <a:xfrm>
              <a:off x="2731793" y="1612491"/>
              <a:ext cx="1665600" cy="50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Ambient sound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sp>
          <p:nvSpPr>
            <p:cNvPr id="1193" name="Google Shape;1193;p44"/>
            <p:cNvSpPr txBox="1"/>
            <p:nvPr/>
          </p:nvSpPr>
          <p:spPr>
            <a:xfrm>
              <a:off x="2731371" y="1997300"/>
              <a:ext cx="1666500" cy="58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The creaking of the ship, distant screeches, and the unsettling slithering of the creatures on walls.</a:t>
              </a:r>
              <a:endParaRPr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1194" name="Google Shape;1194;p44"/>
          <p:cNvCxnSpPr>
            <a:stCxn id="1195" idx="0"/>
            <a:endCxn id="1193" idx="2"/>
          </p:cNvCxnSpPr>
          <p:nvPr/>
        </p:nvCxnSpPr>
        <p:spPr>
          <a:xfrm flipH="1" flipV="1">
            <a:off x="2222850" y="2204010"/>
            <a:ext cx="2312871" cy="1057790"/>
          </a:xfrm>
          <a:prstGeom prst="bentConnector4">
            <a:avLst>
              <a:gd name="adj1" fmla="val -9884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6" name="Google Shape;1196;p44"/>
          <p:cNvSpPr/>
          <p:nvPr/>
        </p:nvSpPr>
        <p:spPr>
          <a:xfrm>
            <a:off x="4948638" y="3765650"/>
            <a:ext cx="239700" cy="2397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7" name="Google Shape;1197;p44"/>
          <p:cNvGrpSpPr/>
          <p:nvPr/>
        </p:nvGrpSpPr>
        <p:grpSpPr>
          <a:xfrm>
            <a:off x="6018638" y="1203150"/>
            <a:ext cx="2696857" cy="972209"/>
            <a:chOff x="4746129" y="1612491"/>
            <a:chExt cx="1666500" cy="972209"/>
          </a:xfrm>
        </p:grpSpPr>
        <p:sp>
          <p:nvSpPr>
            <p:cNvPr id="1198" name="Google Shape;1198;p44"/>
            <p:cNvSpPr txBox="1"/>
            <p:nvPr/>
          </p:nvSpPr>
          <p:spPr>
            <a:xfrm>
              <a:off x="4746551" y="1612491"/>
              <a:ext cx="1665600" cy="50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Music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sp>
          <p:nvSpPr>
            <p:cNvPr id="1199" name="Google Shape;1199;p44"/>
            <p:cNvSpPr txBox="1"/>
            <p:nvPr/>
          </p:nvSpPr>
          <p:spPr>
            <a:xfrm>
              <a:off x="4746129" y="1997300"/>
              <a:ext cx="1666500" cy="58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 rtl="0"/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A haunting, atmospheric soundtrack that intensifies during combat and critical platforming sequences.</a:t>
              </a:r>
              <a:endParaRPr lang="en-GB" dirty="0">
                <a:solidFill>
                  <a:schemeClr val="bg1"/>
                </a:solidFill>
                <a:effectLst/>
              </a:endParaRPr>
            </a:p>
            <a:p>
              <a:pPr rtl="0"/>
              <a:b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</a:br>
              <a:endParaRPr lang="en-GB" dirty="0">
                <a:effectLst/>
              </a:endParaRPr>
            </a:p>
          </p:txBody>
        </p:sp>
      </p:grpSp>
      <p:cxnSp>
        <p:nvCxnSpPr>
          <p:cNvPr id="1200" name="Google Shape;1200;p44"/>
          <p:cNvCxnSpPr>
            <a:stCxn id="1196" idx="0"/>
            <a:endCxn id="1199" idx="2"/>
          </p:cNvCxnSpPr>
          <p:nvPr/>
        </p:nvCxnSpPr>
        <p:spPr>
          <a:xfrm rot="5400000" flipH="1" flipV="1">
            <a:off x="5422632" y="1821216"/>
            <a:ext cx="1590291" cy="229857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04" name="Google Shape;1204;p44"/>
          <p:cNvSpPr/>
          <p:nvPr/>
        </p:nvSpPr>
        <p:spPr>
          <a:xfrm>
            <a:off x="5778938" y="4005350"/>
            <a:ext cx="239700" cy="239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22"/>
          <p:cNvGrpSpPr/>
          <p:nvPr/>
        </p:nvGrpSpPr>
        <p:grpSpPr>
          <a:xfrm>
            <a:off x="125260" y="540000"/>
            <a:ext cx="3098725" cy="4375191"/>
            <a:chOff x="711275" y="1261679"/>
            <a:chExt cx="1938600" cy="3026135"/>
          </a:xfrm>
        </p:grpSpPr>
        <p:sp>
          <p:nvSpPr>
            <p:cNvPr id="260" name="Google Shape;260;p22"/>
            <p:cNvSpPr/>
            <p:nvPr/>
          </p:nvSpPr>
          <p:spPr>
            <a:xfrm>
              <a:off x="713225" y="1591957"/>
              <a:ext cx="19347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0000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Survive the horrors within the spaceship, uncover the  Black Crawlers' presence, and find a way to eliminate the infestation and destroy the spaceship.</a:t>
              </a:r>
              <a:endParaRPr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61" name="Google Shape;261;p22"/>
            <p:cNvSpPr txBox="1"/>
            <p:nvPr/>
          </p:nvSpPr>
          <p:spPr>
            <a:xfrm>
              <a:off x="713225" y="1261679"/>
              <a:ext cx="1934700" cy="4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Survive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sp>
          <p:nvSpPr>
            <p:cNvPr id="262" name="Google Shape;262;p22"/>
            <p:cNvSpPr/>
            <p:nvPr/>
          </p:nvSpPr>
          <p:spPr>
            <a:xfrm>
              <a:off x="1150175" y="2634808"/>
              <a:ext cx="1060800" cy="1060800"/>
            </a:xfrm>
            <a:prstGeom prst="pie">
              <a:avLst>
                <a:gd name="adj1" fmla="val 16151834"/>
                <a:gd name="adj2" fmla="val 1076581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2"/>
            <p:cNvSpPr txBox="1"/>
            <p:nvPr/>
          </p:nvSpPr>
          <p:spPr>
            <a:xfrm>
              <a:off x="711275" y="3922114"/>
              <a:ext cx="19386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sp>
        <p:nvSpPr>
          <p:cNvPr id="279" name="Google Shape;279;p2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</a:t>
            </a:r>
            <a:endParaRPr dirty="0"/>
          </a:p>
        </p:txBody>
      </p:sp>
      <p:grpSp>
        <p:nvGrpSpPr>
          <p:cNvPr id="7" name="Google Shape;259;p22">
            <a:extLst>
              <a:ext uri="{FF2B5EF4-FFF2-40B4-BE49-F238E27FC236}">
                <a16:creationId xmlns:a16="http://schemas.microsoft.com/office/drawing/2014/main" id="{12263E59-FF3F-F15A-A073-66BD9071D16F}"/>
              </a:ext>
            </a:extLst>
          </p:cNvPr>
          <p:cNvGrpSpPr/>
          <p:nvPr/>
        </p:nvGrpSpPr>
        <p:grpSpPr>
          <a:xfrm>
            <a:off x="5916899" y="540000"/>
            <a:ext cx="3098725" cy="4375189"/>
            <a:chOff x="711275" y="1261679"/>
            <a:chExt cx="1938600" cy="3026135"/>
          </a:xfrm>
        </p:grpSpPr>
        <p:sp>
          <p:nvSpPr>
            <p:cNvPr id="3" name="Google Shape;260;p22">
              <a:extLst>
                <a:ext uri="{FF2B5EF4-FFF2-40B4-BE49-F238E27FC236}">
                  <a16:creationId xmlns:a16="http://schemas.microsoft.com/office/drawing/2014/main" id="{FC092196-6E38-4E4D-AD1F-35F695520F34}"/>
                </a:ext>
              </a:extLst>
            </p:cNvPr>
            <p:cNvSpPr/>
            <p:nvPr/>
          </p:nvSpPr>
          <p:spPr>
            <a:xfrm>
              <a:off x="713225" y="1591957"/>
              <a:ext cx="19347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0000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dirty="0">
                  <a:solidFill>
                    <a:schemeClr val="bg1"/>
                  </a:solidFill>
                  <a:latin typeface="Inter"/>
                  <a:ea typeface="Inter"/>
                  <a:cs typeface="Inter"/>
                  <a:sym typeface="Inter"/>
                </a:rPr>
                <a:t>Kill and discover the mastery behind the spaceship and destroy it.</a:t>
              </a:r>
              <a:endParaRPr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" name="Google Shape;261;p22">
              <a:extLst>
                <a:ext uri="{FF2B5EF4-FFF2-40B4-BE49-F238E27FC236}">
                  <a16:creationId xmlns:a16="http://schemas.microsoft.com/office/drawing/2014/main" id="{E5188942-B5AD-087E-CF38-FCA3F6D41DB4}"/>
                </a:ext>
              </a:extLst>
            </p:cNvPr>
            <p:cNvSpPr txBox="1"/>
            <p:nvPr/>
          </p:nvSpPr>
          <p:spPr>
            <a:xfrm>
              <a:off x="713225" y="1261679"/>
              <a:ext cx="1934700" cy="4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Destroy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sp>
          <p:nvSpPr>
            <p:cNvPr id="5" name="Google Shape;262;p22">
              <a:extLst>
                <a:ext uri="{FF2B5EF4-FFF2-40B4-BE49-F238E27FC236}">
                  <a16:creationId xmlns:a16="http://schemas.microsoft.com/office/drawing/2014/main" id="{C6A44059-BB20-9870-6CD8-3051D9C91A02}"/>
                </a:ext>
              </a:extLst>
            </p:cNvPr>
            <p:cNvSpPr/>
            <p:nvPr/>
          </p:nvSpPr>
          <p:spPr>
            <a:xfrm>
              <a:off x="1150175" y="2634808"/>
              <a:ext cx="1060800" cy="1060800"/>
            </a:xfrm>
            <a:prstGeom prst="pie">
              <a:avLst>
                <a:gd name="adj1" fmla="val 16151834"/>
                <a:gd name="adj2" fmla="val 1076581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63;p22">
              <a:extLst>
                <a:ext uri="{FF2B5EF4-FFF2-40B4-BE49-F238E27FC236}">
                  <a16:creationId xmlns:a16="http://schemas.microsoft.com/office/drawing/2014/main" id="{2E94D109-4297-7FC0-1629-51E9B3DC32A1}"/>
                </a:ext>
              </a:extLst>
            </p:cNvPr>
            <p:cNvSpPr txBox="1"/>
            <p:nvPr/>
          </p:nvSpPr>
          <p:spPr>
            <a:xfrm>
              <a:off x="711275" y="3922114"/>
              <a:ext cx="19386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Obstacles</a:t>
            </a:r>
            <a:endParaRPr dirty="0"/>
          </a:p>
        </p:txBody>
      </p:sp>
      <p:grpSp>
        <p:nvGrpSpPr>
          <p:cNvPr id="340" name="Google Shape;340;p25"/>
          <p:cNvGrpSpPr/>
          <p:nvPr/>
        </p:nvGrpSpPr>
        <p:grpSpPr>
          <a:xfrm>
            <a:off x="918519" y="3310421"/>
            <a:ext cx="2926143" cy="872062"/>
            <a:chOff x="918519" y="3310421"/>
            <a:chExt cx="2926143" cy="872062"/>
          </a:xfrm>
        </p:grpSpPr>
        <p:grpSp>
          <p:nvGrpSpPr>
            <p:cNvPr id="341" name="Google Shape;341;p25"/>
            <p:cNvGrpSpPr/>
            <p:nvPr/>
          </p:nvGrpSpPr>
          <p:grpSpPr>
            <a:xfrm>
              <a:off x="918519" y="3310421"/>
              <a:ext cx="1934700" cy="872062"/>
              <a:chOff x="1149294" y="3275196"/>
              <a:chExt cx="1934700" cy="872062"/>
            </a:xfrm>
          </p:grpSpPr>
          <p:sp>
            <p:nvSpPr>
              <p:cNvPr id="342" name="Google Shape;342;p25"/>
              <p:cNvSpPr/>
              <p:nvPr/>
            </p:nvSpPr>
            <p:spPr>
              <a:xfrm>
                <a:off x="1149294" y="3681058"/>
                <a:ext cx="1934700" cy="46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dk2"/>
                    </a:solidFill>
                    <a:latin typeface="Inter"/>
                    <a:ea typeface="Inter"/>
                    <a:cs typeface="Inter"/>
                    <a:sym typeface="Inter"/>
                  </a:rPr>
                  <a:t>Jump and dodge the pipes</a:t>
                </a:r>
                <a:endParaRPr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3" name="Google Shape;343;p25"/>
              <p:cNvSpPr txBox="1"/>
              <p:nvPr/>
            </p:nvSpPr>
            <p:spPr>
              <a:xfrm>
                <a:off x="1149294" y="3275196"/>
                <a:ext cx="1934700" cy="54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1" dirty="0">
                    <a:solidFill>
                      <a:schemeClr val="dk2"/>
                    </a:solidFill>
                    <a:latin typeface="Cinzel"/>
                    <a:ea typeface="Cinzel"/>
                    <a:cs typeface="Cinzel"/>
                    <a:sym typeface="Cinzel"/>
                  </a:rPr>
                  <a:t>Pipes</a:t>
                </a:r>
                <a:endParaRPr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endParaRPr>
              </a:p>
            </p:txBody>
          </p:sp>
        </p:grpSp>
        <p:grpSp>
          <p:nvGrpSpPr>
            <p:cNvPr id="344" name="Google Shape;344;p25"/>
            <p:cNvGrpSpPr/>
            <p:nvPr/>
          </p:nvGrpSpPr>
          <p:grpSpPr>
            <a:xfrm>
              <a:off x="3085735" y="3366981"/>
              <a:ext cx="758927" cy="758927"/>
              <a:chOff x="1523700" y="3142825"/>
              <a:chExt cx="564300" cy="564300"/>
            </a:xfrm>
          </p:grpSpPr>
          <p:sp>
            <p:nvSpPr>
              <p:cNvPr id="345" name="Google Shape;345;p25"/>
              <p:cNvSpPr/>
              <p:nvPr/>
            </p:nvSpPr>
            <p:spPr>
              <a:xfrm>
                <a:off x="1523700" y="3142825"/>
                <a:ext cx="564300" cy="5643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6" name="Google Shape;346;p25"/>
              <p:cNvGrpSpPr/>
              <p:nvPr/>
            </p:nvGrpSpPr>
            <p:grpSpPr>
              <a:xfrm>
                <a:off x="1628309" y="3248394"/>
                <a:ext cx="355097" cy="355222"/>
                <a:chOff x="3998634" y="3394757"/>
                <a:chExt cx="355097" cy="355222"/>
              </a:xfrm>
            </p:grpSpPr>
            <p:sp>
              <p:nvSpPr>
                <p:cNvPr id="347" name="Google Shape;347;p25"/>
                <p:cNvSpPr/>
                <p:nvPr/>
              </p:nvSpPr>
              <p:spPr>
                <a:xfrm>
                  <a:off x="3998634" y="3394757"/>
                  <a:ext cx="105394" cy="9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2" h="3253" extrusionOk="0">
                      <a:moveTo>
                        <a:pt x="0" y="0"/>
                      </a:moveTo>
                      <a:lnTo>
                        <a:pt x="0" y="3253"/>
                      </a:lnTo>
                      <a:lnTo>
                        <a:pt x="3441" y="3253"/>
                      </a:lnTo>
                      <a:lnTo>
                        <a:pt x="3441" y="553"/>
                      </a:lnTo>
                      <a:lnTo>
                        <a:pt x="2454" y="393"/>
                      </a:lnTo>
                      <a:lnTo>
                        <a:pt x="2399" y="729"/>
                      </a:lnTo>
                      <a:lnTo>
                        <a:pt x="3101" y="843"/>
                      </a:lnTo>
                      <a:lnTo>
                        <a:pt x="3101" y="2912"/>
                      </a:lnTo>
                      <a:lnTo>
                        <a:pt x="341" y="2912"/>
                      </a:lnTo>
                      <a:lnTo>
                        <a:pt x="341" y="399"/>
                      </a:lnTo>
                      <a:lnTo>
                        <a:pt x="2064" y="674"/>
                      </a:lnTo>
                      <a:lnTo>
                        <a:pt x="2118" y="33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25"/>
                <p:cNvSpPr/>
                <p:nvPr/>
              </p:nvSpPr>
              <p:spPr>
                <a:xfrm>
                  <a:off x="4021874" y="3464936"/>
                  <a:ext cx="63016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8" h="340" extrusionOk="0">
                      <a:moveTo>
                        <a:pt x="1" y="0"/>
                      </a:moveTo>
                      <a:lnTo>
                        <a:pt x="1" y="339"/>
                      </a:lnTo>
                      <a:lnTo>
                        <a:pt x="2057" y="339"/>
                      </a:lnTo>
                      <a:lnTo>
                        <a:pt x="20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349;p25"/>
                <p:cNvSpPr/>
                <p:nvPr/>
              </p:nvSpPr>
              <p:spPr>
                <a:xfrm>
                  <a:off x="4020221" y="3419619"/>
                  <a:ext cx="11942" cy="11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390" extrusionOk="0">
                      <a:moveTo>
                        <a:pt x="55" y="0"/>
                      </a:moveTo>
                      <a:lnTo>
                        <a:pt x="0" y="335"/>
                      </a:lnTo>
                      <a:lnTo>
                        <a:pt x="335" y="390"/>
                      </a:lnTo>
                      <a:lnTo>
                        <a:pt x="390" y="54"/>
                      </a:lnTo>
                      <a:lnTo>
                        <a:pt x="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350;p25"/>
                <p:cNvSpPr/>
                <p:nvPr/>
              </p:nvSpPr>
              <p:spPr>
                <a:xfrm>
                  <a:off x="4037307" y="3422375"/>
                  <a:ext cx="11942" cy="12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392" extrusionOk="0">
                      <a:moveTo>
                        <a:pt x="55" y="1"/>
                      </a:moveTo>
                      <a:lnTo>
                        <a:pt x="0" y="338"/>
                      </a:lnTo>
                      <a:lnTo>
                        <a:pt x="335" y="392"/>
                      </a:lnTo>
                      <a:lnTo>
                        <a:pt x="390" y="55"/>
                      </a:lnTo>
                      <a:lnTo>
                        <a:pt x="5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25"/>
                <p:cNvSpPr/>
                <p:nvPr/>
              </p:nvSpPr>
              <p:spPr>
                <a:xfrm>
                  <a:off x="4054484" y="3425039"/>
                  <a:ext cx="31324" cy="15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492" extrusionOk="0">
                      <a:moveTo>
                        <a:pt x="55" y="1"/>
                      </a:moveTo>
                      <a:lnTo>
                        <a:pt x="1" y="336"/>
                      </a:lnTo>
                      <a:lnTo>
                        <a:pt x="969" y="492"/>
                      </a:lnTo>
                      <a:lnTo>
                        <a:pt x="1023" y="156"/>
                      </a:lnTo>
                      <a:lnTo>
                        <a:pt x="5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352;p25"/>
                <p:cNvSpPr/>
                <p:nvPr/>
              </p:nvSpPr>
              <p:spPr>
                <a:xfrm>
                  <a:off x="4248456" y="3394757"/>
                  <a:ext cx="105272" cy="9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8" h="3253" extrusionOk="0">
                      <a:moveTo>
                        <a:pt x="3438" y="0"/>
                      </a:moveTo>
                      <a:lnTo>
                        <a:pt x="0" y="553"/>
                      </a:lnTo>
                      <a:lnTo>
                        <a:pt x="0" y="3253"/>
                      </a:lnTo>
                      <a:lnTo>
                        <a:pt x="571" y="3253"/>
                      </a:lnTo>
                      <a:lnTo>
                        <a:pt x="571" y="2912"/>
                      </a:lnTo>
                      <a:lnTo>
                        <a:pt x="339" y="2912"/>
                      </a:lnTo>
                      <a:lnTo>
                        <a:pt x="339" y="843"/>
                      </a:lnTo>
                      <a:lnTo>
                        <a:pt x="3099" y="399"/>
                      </a:lnTo>
                      <a:lnTo>
                        <a:pt x="3099" y="2912"/>
                      </a:lnTo>
                      <a:lnTo>
                        <a:pt x="910" y="2912"/>
                      </a:lnTo>
                      <a:lnTo>
                        <a:pt x="910" y="3253"/>
                      </a:lnTo>
                      <a:lnTo>
                        <a:pt x="3438" y="3253"/>
                      </a:lnTo>
                      <a:lnTo>
                        <a:pt x="34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25"/>
                <p:cNvSpPr/>
                <p:nvPr/>
              </p:nvSpPr>
              <p:spPr>
                <a:xfrm>
                  <a:off x="4020588" y="3442676"/>
                  <a:ext cx="64608" cy="15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0" h="498" extrusionOk="0">
                      <a:moveTo>
                        <a:pt x="26" y="1"/>
                      </a:moveTo>
                      <a:lnTo>
                        <a:pt x="1" y="340"/>
                      </a:lnTo>
                      <a:lnTo>
                        <a:pt x="2085" y="497"/>
                      </a:lnTo>
                      <a:lnTo>
                        <a:pt x="2110" y="158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25"/>
                <p:cNvSpPr/>
                <p:nvPr/>
              </p:nvSpPr>
              <p:spPr>
                <a:xfrm>
                  <a:off x="4185871" y="3447330"/>
                  <a:ext cx="34937" cy="10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1" h="342" extrusionOk="0">
                      <a:moveTo>
                        <a:pt x="1" y="1"/>
                      </a:moveTo>
                      <a:lnTo>
                        <a:pt x="1" y="342"/>
                      </a:lnTo>
                      <a:lnTo>
                        <a:pt x="1140" y="342"/>
                      </a:lnTo>
                      <a:lnTo>
                        <a:pt x="114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25"/>
                <p:cNvSpPr/>
                <p:nvPr/>
              </p:nvSpPr>
              <p:spPr>
                <a:xfrm>
                  <a:off x="4185871" y="3430367"/>
                  <a:ext cx="34937" cy="10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1" h="342" extrusionOk="0">
                      <a:moveTo>
                        <a:pt x="1" y="1"/>
                      </a:moveTo>
                      <a:lnTo>
                        <a:pt x="1" y="341"/>
                      </a:lnTo>
                      <a:lnTo>
                        <a:pt x="1140" y="341"/>
                      </a:lnTo>
                      <a:lnTo>
                        <a:pt x="114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356;p25"/>
                <p:cNvSpPr/>
                <p:nvPr/>
              </p:nvSpPr>
              <p:spPr>
                <a:xfrm>
                  <a:off x="4203232" y="3464385"/>
                  <a:ext cx="10411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40" extrusionOk="0">
                      <a:moveTo>
                        <a:pt x="1" y="0"/>
                      </a:moveTo>
                      <a:lnTo>
                        <a:pt x="1" y="339"/>
                      </a:lnTo>
                      <a:lnTo>
                        <a:pt x="340" y="339"/>
                      </a:lnTo>
                      <a:lnTo>
                        <a:pt x="3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25"/>
                <p:cNvSpPr/>
                <p:nvPr/>
              </p:nvSpPr>
              <p:spPr>
                <a:xfrm>
                  <a:off x="4185871" y="3464385"/>
                  <a:ext cx="10472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340" extrusionOk="0">
                      <a:moveTo>
                        <a:pt x="1" y="0"/>
                      </a:moveTo>
                      <a:lnTo>
                        <a:pt x="1" y="339"/>
                      </a:lnTo>
                      <a:lnTo>
                        <a:pt x="341" y="339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358;p25"/>
                <p:cNvSpPr/>
                <p:nvPr/>
              </p:nvSpPr>
              <p:spPr>
                <a:xfrm>
                  <a:off x="4271084" y="3464599"/>
                  <a:ext cx="10472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340" extrusionOk="0">
                      <a:moveTo>
                        <a:pt x="1" y="1"/>
                      </a:moveTo>
                      <a:lnTo>
                        <a:pt x="1" y="339"/>
                      </a:lnTo>
                      <a:lnTo>
                        <a:pt x="341" y="339"/>
                      </a:lnTo>
                      <a:lnTo>
                        <a:pt x="3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359;p25"/>
                <p:cNvSpPr/>
                <p:nvPr/>
              </p:nvSpPr>
              <p:spPr>
                <a:xfrm>
                  <a:off x="4271084" y="3429938"/>
                  <a:ext cx="10472" cy="10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339" extrusionOk="0">
                      <a:moveTo>
                        <a:pt x="1" y="0"/>
                      </a:moveTo>
                      <a:lnTo>
                        <a:pt x="1" y="339"/>
                      </a:lnTo>
                      <a:lnTo>
                        <a:pt x="341" y="339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360;p25"/>
                <p:cNvSpPr/>
                <p:nvPr/>
              </p:nvSpPr>
              <p:spPr>
                <a:xfrm>
                  <a:off x="4271084" y="3447238"/>
                  <a:ext cx="10472" cy="10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342" extrusionOk="0">
                      <a:moveTo>
                        <a:pt x="1" y="0"/>
                      </a:moveTo>
                      <a:lnTo>
                        <a:pt x="1" y="341"/>
                      </a:lnTo>
                      <a:lnTo>
                        <a:pt x="341" y="341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25"/>
                <p:cNvSpPr/>
                <p:nvPr/>
              </p:nvSpPr>
              <p:spPr>
                <a:xfrm>
                  <a:off x="4130328" y="3429754"/>
                  <a:ext cx="45532" cy="45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" h="1487" extrusionOk="0">
                      <a:moveTo>
                        <a:pt x="744" y="1"/>
                      </a:moveTo>
                      <a:cubicBezTo>
                        <a:pt x="334" y="1"/>
                        <a:pt x="1" y="334"/>
                        <a:pt x="1" y="744"/>
                      </a:cubicBezTo>
                      <a:cubicBezTo>
                        <a:pt x="1" y="1153"/>
                        <a:pt x="334" y="1486"/>
                        <a:pt x="744" y="1486"/>
                      </a:cubicBezTo>
                      <a:cubicBezTo>
                        <a:pt x="1153" y="1486"/>
                        <a:pt x="1487" y="1153"/>
                        <a:pt x="1487" y="744"/>
                      </a:cubicBezTo>
                      <a:lnTo>
                        <a:pt x="1146" y="744"/>
                      </a:lnTo>
                      <a:cubicBezTo>
                        <a:pt x="1146" y="966"/>
                        <a:pt x="965" y="1148"/>
                        <a:pt x="744" y="1148"/>
                      </a:cubicBezTo>
                      <a:cubicBezTo>
                        <a:pt x="521" y="1148"/>
                        <a:pt x="340" y="966"/>
                        <a:pt x="340" y="744"/>
                      </a:cubicBezTo>
                      <a:cubicBezTo>
                        <a:pt x="340" y="524"/>
                        <a:pt x="521" y="343"/>
                        <a:pt x="744" y="343"/>
                      </a:cubicBezTo>
                      <a:cubicBezTo>
                        <a:pt x="910" y="343"/>
                        <a:pt x="1063" y="446"/>
                        <a:pt x="1122" y="604"/>
                      </a:cubicBezTo>
                      <a:lnTo>
                        <a:pt x="1440" y="483"/>
                      </a:lnTo>
                      <a:cubicBezTo>
                        <a:pt x="1331" y="196"/>
                        <a:pt x="1052" y="1"/>
                        <a:pt x="74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362;p25"/>
                <p:cNvSpPr/>
                <p:nvPr/>
              </p:nvSpPr>
              <p:spPr>
                <a:xfrm>
                  <a:off x="4294232" y="3534105"/>
                  <a:ext cx="45532" cy="45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" h="1487" extrusionOk="0">
                      <a:moveTo>
                        <a:pt x="743" y="1"/>
                      </a:moveTo>
                      <a:lnTo>
                        <a:pt x="743" y="342"/>
                      </a:lnTo>
                      <a:cubicBezTo>
                        <a:pt x="964" y="342"/>
                        <a:pt x="1145" y="523"/>
                        <a:pt x="1145" y="744"/>
                      </a:cubicBezTo>
                      <a:cubicBezTo>
                        <a:pt x="1145" y="967"/>
                        <a:pt x="964" y="1148"/>
                        <a:pt x="743" y="1148"/>
                      </a:cubicBezTo>
                      <a:cubicBezTo>
                        <a:pt x="520" y="1148"/>
                        <a:pt x="339" y="967"/>
                        <a:pt x="339" y="744"/>
                      </a:cubicBezTo>
                      <a:cubicBezTo>
                        <a:pt x="341" y="577"/>
                        <a:pt x="446" y="425"/>
                        <a:pt x="602" y="367"/>
                      </a:cubicBezTo>
                      <a:lnTo>
                        <a:pt x="482" y="50"/>
                      </a:lnTo>
                      <a:cubicBezTo>
                        <a:pt x="194" y="159"/>
                        <a:pt x="0" y="436"/>
                        <a:pt x="0" y="744"/>
                      </a:cubicBezTo>
                      <a:cubicBezTo>
                        <a:pt x="0" y="1155"/>
                        <a:pt x="332" y="1487"/>
                        <a:pt x="743" y="1487"/>
                      </a:cubicBezTo>
                      <a:cubicBezTo>
                        <a:pt x="1153" y="1487"/>
                        <a:pt x="1486" y="1155"/>
                        <a:pt x="1486" y="744"/>
                      </a:cubicBezTo>
                      <a:cubicBezTo>
                        <a:pt x="1486" y="334"/>
                        <a:pt x="1153" y="1"/>
                        <a:pt x="7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363;p25"/>
                <p:cNvSpPr/>
                <p:nvPr/>
              </p:nvSpPr>
              <p:spPr>
                <a:xfrm>
                  <a:off x="4295886" y="3423600"/>
                  <a:ext cx="10411" cy="52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1722" extrusionOk="0">
                      <a:moveTo>
                        <a:pt x="1" y="0"/>
                      </a:moveTo>
                      <a:lnTo>
                        <a:pt x="1" y="1722"/>
                      </a:lnTo>
                      <a:lnTo>
                        <a:pt x="340" y="1722"/>
                      </a:lnTo>
                      <a:lnTo>
                        <a:pt x="3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364;p25"/>
                <p:cNvSpPr/>
                <p:nvPr/>
              </p:nvSpPr>
              <p:spPr>
                <a:xfrm>
                  <a:off x="4321453" y="3450116"/>
                  <a:ext cx="10411" cy="262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856" extrusionOk="0">
                      <a:moveTo>
                        <a:pt x="1" y="1"/>
                      </a:moveTo>
                      <a:lnTo>
                        <a:pt x="1" y="856"/>
                      </a:lnTo>
                      <a:lnTo>
                        <a:pt x="340" y="856"/>
                      </a:lnTo>
                      <a:lnTo>
                        <a:pt x="34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5"/>
                <p:cNvSpPr/>
                <p:nvPr/>
              </p:nvSpPr>
              <p:spPr>
                <a:xfrm>
                  <a:off x="4321453" y="3415455"/>
                  <a:ext cx="10411" cy="1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41" extrusionOk="0">
                      <a:moveTo>
                        <a:pt x="1" y="0"/>
                      </a:moveTo>
                      <a:lnTo>
                        <a:pt x="1" y="341"/>
                      </a:lnTo>
                      <a:lnTo>
                        <a:pt x="340" y="341"/>
                      </a:lnTo>
                      <a:lnTo>
                        <a:pt x="3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5"/>
                <p:cNvSpPr/>
                <p:nvPr/>
              </p:nvSpPr>
              <p:spPr>
                <a:xfrm>
                  <a:off x="4321453" y="3432816"/>
                  <a:ext cx="10411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40" extrusionOk="0">
                      <a:moveTo>
                        <a:pt x="1" y="0"/>
                      </a:moveTo>
                      <a:lnTo>
                        <a:pt x="1" y="339"/>
                      </a:lnTo>
                      <a:lnTo>
                        <a:pt x="340" y="339"/>
                      </a:lnTo>
                      <a:lnTo>
                        <a:pt x="3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25"/>
                <p:cNvSpPr/>
                <p:nvPr/>
              </p:nvSpPr>
              <p:spPr>
                <a:xfrm>
                  <a:off x="3998634" y="3512090"/>
                  <a:ext cx="105394" cy="9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2" h="3253" extrusionOk="0">
                      <a:moveTo>
                        <a:pt x="0" y="1"/>
                      </a:moveTo>
                      <a:lnTo>
                        <a:pt x="0" y="3253"/>
                      </a:lnTo>
                      <a:lnTo>
                        <a:pt x="3441" y="2700"/>
                      </a:lnTo>
                      <a:lnTo>
                        <a:pt x="3441" y="1"/>
                      </a:lnTo>
                      <a:lnTo>
                        <a:pt x="2416" y="1"/>
                      </a:lnTo>
                      <a:lnTo>
                        <a:pt x="2416" y="339"/>
                      </a:lnTo>
                      <a:lnTo>
                        <a:pt x="3101" y="339"/>
                      </a:lnTo>
                      <a:lnTo>
                        <a:pt x="3101" y="2410"/>
                      </a:lnTo>
                      <a:lnTo>
                        <a:pt x="341" y="2854"/>
                      </a:lnTo>
                      <a:lnTo>
                        <a:pt x="341" y="339"/>
                      </a:lnTo>
                      <a:lnTo>
                        <a:pt x="2075" y="339"/>
                      </a:lnTo>
                      <a:lnTo>
                        <a:pt x="207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368;p25"/>
                <p:cNvSpPr/>
                <p:nvPr/>
              </p:nvSpPr>
              <p:spPr>
                <a:xfrm>
                  <a:off x="4111527" y="3412608"/>
                  <a:ext cx="242204" cy="3373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0" h="11018" extrusionOk="0">
                      <a:moveTo>
                        <a:pt x="3885" y="3646"/>
                      </a:moveTo>
                      <a:lnTo>
                        <a:pt x="3885" y="4681"/>
                      </a:lnTo>
                      <a:lnTo>
                        <a:pt x="3074" y="4681"/>
                      </a:lnTo>
                      <a:cubicBezTo>
                        <a:pt x="3362" y="4429"/>
                        <a:pt x="3545" y="4058"/>
                        <a:pt x="3545" y="3648"/>
                      </a:cubicBezTo>
                      <a:lnTo>
                        <a:pt x="3545" y="3646"/>
                      </a:lnTo>
                      <a:close/>
                      <a:moveTo>
                        <a:pt x="798" y="3646"/>
                      </a:moveTo>
                      <a:lnTo>
                        <a:pt x="798" y="3648"/>
                      </a:lnTo>
                      <a:cubicBezTo>
                        <a:pt x="798" y="4059"/>
                        <a:pt x="981" y="4429"/>
                        <a:pt x="1269" y="4681"/>
                      </a:cubicBezTo>
                      <a:lnTo>
                        <a:pt x="588" y="4681"/>
                      </a:lnTo>
                      <a:lnTo>
                        <a:pt x="343" y="4926"/>
                      </a:lnTo>
                      <a:lnTo>
                        <a:pt x="343" y="3646"/>
                      </a:lnTo>
                      <a:close/>
                      <a:moveTo>
                        <a:pt x="1" y="1"/>
                      </a:moveTo>
                      <a:lnTo>
                        <a:pt x="1" y="2615"/>
                      </a:lnTo>
                      <a:lnTo>
                        <a:pt x="1267" y="2615"/>
                      </a:lnTo>
                      <a:cubicBezTo>
                        <a:pt x="1061" y="2795"/>
                        <a:pt x="908" y="3034"/>
                        <a:pt x="838" y="3306"/>
                      </a:cubicBezTo>
                      <a:lnTo>
                        <a:pt x="1" y="3306"/>
                      </a:lnTo>
                      <a:lnTo>
                        <a:pt x="1" y="5920"/>
                      </a:lnTo>
                      <a:lnTo>
                        <a:pt x="106" y="5920"/>
                      </a:lnTo>
                      <a:lnTo>
                        <a:pt x="106" y="8163"/>
                      </a:lnTo>
                      <a:lnTo>
                        <a:pt x="936" y="8163"/>
                      </a:lnTo>
                      <a:lnTo>
                        <a:pt x="936" y="11015"/>
                      </a:lnTo>
                      <a:lnTo>
                        <a:pt x="2106" y="11015"/>
                      </a:lnTo>
                      <a:lnTo>
                        <a:pt x="2106" y="10544"/>
                      </a:lnTo>
                      <a:lnTo>
                        <a:pt x="1767" y="10544"/>
                      </a:lnTo>
                      <a:lnTo>
                        <a:pt x="1767" y="10677"/>
                      </a:lnTo>
                      <a:lnTo>
                        <a:pt x="1276" y="10677"/>
                      </a:lnTo>
                      <a:lnTo>
                        <a:pt x="1276" y="6230"/>
                      </a:lnTo>
                      <a:lnTo>
                        <a:pt x="936" y="6230"/>
                      </a:lnTo>
                      <a:lnTo>
                        <a:pt x="936" y="7826"/>
                      </a:lnTo>
                      <a:lnTo>
                        <a:pt x="445" y="7826"/>
                      </a:lnTo>
                      <a:lnTo>
                        <a:pt x="445" y="5306"/>
                      </a:lnTo>
                      <a:lnTo>
                        <a:pt x="725" y="5025"/>
                      </a:lnTo>
                      <a:lnTo>
                        <a:pt x="4366" y="5025"/>
                      </a:lnTo>
                      <a:lnTo>
                        <a:pt x="5110" y="4281"/>
                      </a:lnTo>
                      <a:lnTo>
                        <a:pt x="5462" y="4630"/>
                      </a:lnTo>
                      <a:lnTo>
                        <a:pt x="4565" y="5581"/>
                      </a:lnTo>
                      <a:lnTo>
                        <a:pt x="3061" y="5581"/>
                      </a:lnTo>
                      <a:lnTo>
                        <a:pt x="3061" y="10678"/>
                      </a:lnTo>
                      <a:lnTo>
                        <a:pt x="2568" y="10678"/>
                      </a:lnTo>
                      <a:lnTo>
                        <a:pt x="2568" y="8080"/>
                      </a:lnTo>
                      <a:lnTo>
                        <a:pt x="1767" y="8080"/>
                      </a:lnTo>
                      <a:lnTo>
                        <a:pt x="1767" y="10207"/>
                      </a:lnTo>
                      <a:lnTo>
                        <a:pt x="2106" y="10207"/>
                      </a:lnTo>
                      <a:lnTo>
                        <a:pt x="2106" y="8421"/>
                      </a:lnTo>
                      <a:lnTo>
                        <a:pt x="2229" y="8421"/>
                      </a:lnTo>
                      <a:lnTo>
                        <a:pt x="2229" y="11017"/>
                      </a:lnTo>
                      <a:lnTo>
                        <a:pt x="3400" y="11017"/>
                      </a:lnTo>
                      <a:lnTo>
                        <a:pt x="3400" y="5922"/>
                      </a:lnTo>
                      <a:lnTo>
                        <a:pt x="4469" y="5922"/>
                      </a:lnTo>
                      <a:lnTo>
                        <a:pt x="4469" y="5953"/>
                      </a:lnTo>
                      <a:lnTo>
                        <a:pt x="7908" y="6506"/>
                      </a:lnTo>
                      <a:lnTo>
                        <a:pt x="7908" y="5252"/>
                      </a:lnTo>
                      <a:lnTo>
                        <a:pt x="7567" y="5252"/>
                      </a:lnTo>
                      <a:lnTo>
                        <a:pt x="7567" y="6107"/>
                      </a:lnTo>
                      <a:lnTo>
                        <a:pt x="4936" y="5685"/>
                      </a:lnTo>
                      <a:lnTo>
                        <a:pt x="5491" y="5098"/>
                      </a:lnTo>
                      <a:lnTo>
                        <a:pt x="5935" y="4627"/>
                      </a:lnTo>
                      <a:lnTo>
                        <a:pt x="5110" y="3802"/>
                      </a:lnTo>
                      <a:lnTo>
                        <a:pt x="4810" y="4103"/>
                      </a:lnTo>
                      <a:lnTo>
                        <a:pt x="4810" y="3596"/>
                      </a:lnTo>
                      <a:lnTo>
                        <a:pt x="7571" y="3596"/>
                      </a:lnTo>
                      <a:lnTo>
                        <a:pt x="7571" y="4915"/>
                      </a:lnTo>
                      <a:lnTo>
                        <a:pt x="7910" y="4915"/>
                      </a:lnTo>
                      <a:lnTo>
                        <a:pt x="7910" y="3257"/>
                      </a:lnTo>
                      <a:lnTo>
                        <a:pt x="4472" y="3257"/>
                      </a:lnTo>
                      <a:lnTo>
                        <a:pt x="4472" y="4436"/>
                      </a:lnTo>
                      <a:lnTo>
                        <a:pt x="4228" y="4681"/>
                      </a:lnTo>
                      <a:lnTo>
                        <a:pt x="4222" y="4681"/>
                      </a:lnTo>
                      <a:lnTo>
                        <a:pt x="4222" y="3304"/>
                      </a:lnTo>
                      <a:lnTo>
                        <a:pt x="3499" y="3304"/>
                      </a:lnTo>
                      <a:cubicBezTo>
                        <a:pt x="3489" y="3257"/>
                        <a:pt x="3472" y="3211"/>
                        <a:pt x="3458" y="3166"/>
                      </a:cubicBezTo>
                      <a:lnTo>
                        <a:pt x="3137" y="3286"/>
                      </a:lnTo>
                      <a:cubicBezTo>
                        <a:pt x="3181" y="3402"/>
                        <a:pt x="3204" y="3523"/>
                        <a:pt x="3204" y="3648"/>
                      </a:cubicBezTo>
                      <a:cubicBezTo>
                        <a:pt x="3204" y="4219"/>
                        <a:pt x="2738" y="4681"/>
                        <a:pt x="2171" y="4681"/>
                      </a:cubicBezTo>
                      <a:cubicBezTo>
                        <a:pt x="1601" y="4681"/>
                        <a:pt x="1137" y="4217"/>
                        <a:pt x="1137" y="3648"/>
                      </a:cubicBezTo>
                      <a:cubicBezTo>
                        <a:pt x="1137" y="3077"/>
                        <a:pt x="1602" y="2615"/>
                        <a:pt x="2171" y="2615"/>
                      </a:cubicBezTo>
                      <a:cubicBezTo>
                        <a:pt x="2501" y="2615"/>
                        <a:pt x="2802" y="2768"/>
                        <a:pt x="2999" y="3032"/>
                      </a:cubicBezTo>
                      <a:lnTo>
                        <a:pt x="3271" y="2827"/>
                      </a:lnTo>
                      <a:cubicBezTo>
                        <a:pt x="3213" y="2749"/>
                        <a:pt x="3144" y="2679"/>
                        <a:pt x="3072" y="2615"/>
                      </a:cubicBezTo>
                      <a:lnTo>
                        <a:pt x="4221" y="2615"/>
                      </a:lnTo>
                      <a:lnTo>
                        <a:pt x="4221" y="1236"/>
                      </a:lnTo>
                      <a:lnTo>
                        <a:pt x="3880" y="1236"/>
                      </a:lnTo>
                      <a:lnTo>
                        <a:pt x="3880" y="2275"/>
                      </a:lnTo>
                      <a:lnTo>
                        <a:pt x="339" y="2275"/>
                      </a:lnTo>
                      <a:lnTo>
                        <a:pt x="339" y="341"/>
                      </a:lnTo>
                      <a:lnTo>
                        <a:pt x="3880" y="341"/>
                      </a:lnTo>
                      <a:lnTo>
                        <a:pt x="3880" y="896"/>
                      </a:lnTo>
                      <a:lnTo>
                        <a:pt x="4221" y="896"/>
                      </a:lnTo>
                      <a:lnTo>
                        <a:pt x="422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369;p25"/>
                <p:cNvSpPr/>
                <p:nvPr/>
              </p:nvSpPr>
              <p:spPr>
                <a:xfrm>
                  <a:off x="4189361" y="3506640"/>
                  <a:ext cx="15126" cy="363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" h="1188" extrusionOk="0">
                      <a:moveTo>
                        <a:pt x="274" y="1"/>
                      </a:moveTo>
                      <a:lnTo>
                        <a:pt x="21" y="227"/>
                      </a:lnTo>
                      <a:cubicBezTo>
                        <a:pt x="106" y="323"/>
                        <a:pt x="155" y="447"/>
                        <a:pt x="155" y="577"/>
                      </a:cubicBezTo>
                      <a:cubicBezTo>
                        <a:pt x="155" y="717"/>
                        <a:pt x="100" y="849"/>
                        <a:pt x="1" y="949"/>
                      </a:cubicBezTo>
                      <a:lnTo>
                        <a:pt x="240" y="1188"/>
                      </a:lnTo>
                      <a:cubicBezTo>
                        <a:pt x="403" y="1025"/>
                        <a:pt x="494" y="807"/>
                        <a:pt x="494" y="577"/>
                      </a:cubicBezTo>
                      <a:cubicBezTo>
                        <a:pt x="494" y="363"/>
                        <a:pt x="418" y="160"/>
                        <a:pt x="2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25"/>
                <p:cNvSpPr/>
                <p:nvPr/>
              </p:nvSpPr>
              <p:spPr>
                <a:xfrm>
                  <a:off x="4178430" y="3497791"/>
                  <a:ext cx="12677" cy="12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" h="408" extrusionOk="0">
                      <a:moveTo>
                        <a:pt x="10" y="0"/>
                      </a:moveTo>
                      <a:lnTo>
                        <a:pt x="1" y="341"/>
                      </a:lnTo>
                      <a:cubicBezTo>
                        <a:pt x="88" y="343"/>
                        <a:pt x="171" y="366"/>
                        <a:pt x="245" y="408"/>
                      </a:cubicBezTo>
                      <a:lnTo>
                        <a:pt x="414" y="114"/>
                      </a:lnTo>
                      <a:cubicBezTo>
                        <a:pt x="291" y="42"/>
                        <a:pt x="153" y="4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5"/>
                <p:cNvSpPr/>
                <p:nvPr/>
              </p:nvSpPr>
              <p:spPr>
                <a:xfrm>
                  <a:off x="4159232" y="3498893"/>
                  <a:ext cx="14085" cy="13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" h="457" extrusionOk="0">
                      <a:moveTo>
                        <a:pt x="360" y="0"/>
                      </a:moveTo>
                      <a:cubicBezTo>
                        <a:pt x="226" y="42"/>
                        <a:pt x="101" y="116"/>
                        <a:pt x="1" y="216"/>
                      </a:cubicBezTo>
                      <a:lnTo>
                        <a:pt x="242" y="457"/>
                      </a:lnTo>
                      <a:cubicBezTo>
                        <a:pt x="302" y="395"/>
                        <a:pt x="378" y="350"/>
                        <a:pt x="459" y="325"/>
                      </a:cubicBezTo>
                      <a:lnTo>
                        <a:pt x="36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25"/>
                <p:cNvSpPr/>
                <p:nvPr/>
              </p:nvSpPr>
              <p:spPr>
                <a:xfrm>
                  <a:off x="4170439" y="3571185"/>
                  <a:ext cx="10472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340" extrusionOk="0">
                      <a:moveTo>
                        <a:pt x="1" y="0"/>
                      </a:moveTo>
                      <a:lnTo>
                        <a:pt x="1" y="339"/>
                      </a:lnTo>
                      <a:lnTo>
                        <a:pt x="342" y="339"/>
                      </a:lnTo>
                      <a:lnTo>
                        <a:pt x="34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25"/>
                <p:cNvSpPr/>
                <p:nvPr/>
              </p:nvSpPr>
              <p:spPr>
                <a:xfrm>
                  <a:off x="4139666" y="3571185"/>
                  <a:ext cx="23884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" h="340" extrusionOk="0">
                      <a:moveTo>
                        <a:pt x="0" y="0"/>
                      </a:moveTo>
                      <a:lnTo>
                        <a:pt x="0" y="339"/>
                      </a:lnTo>
                      <a:lnTo>
                        <a:pt x="779" y="339"/>
                      </a:lnTo>
                      <a:lnTo>
                        <a:pt x="77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25"/>
                <p:cNvSpPr/>
                <p:nvPr/>
              </p:nvSpPr>
              <p:spPr>
                <a:xfrm>
                  <a:off x="4187830" y="3571185"/>
                  <a:ext cx="10380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" h="340" extrusionOk="0">
                      <a:moveTo>
                        <a:pt x="0" y="0"/>
                      </a:moveTo>
                      <a:lnTo>
                        <a:pt x="0" y="339"/>
                      </a:lnTo>
                      <a:lnTo>
                        <a:pt x="339" y="339"/>
                      </a:lnTo>
                      <a:lnTo>
                        <a:pt x="33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25"/>
                <p:cNvSpPr/>
                <p:nvPr/>
              </p:nvSpPr>
              <p:spPr>
                <a:xfrm>
                  <a:off x="4187708" y="3603182"/>
                  <a:ext cx="10411" cy="26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867" extrusionOk="0">
                      <a:moveTo>
                        <a:pt x="0" y="1"/>
                      </a:moveTo>
                      <a:lnTo>
                        <a:pt x="0" y="867"/>
                      </a:lnTo>
                      <a:lnTo>
                        <a:pt x="339" y="867"/>
                      </a:lnTo>
                      <a:lnTo>
                        <a:pt x="33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25"/>
                <p:cNvSpPr/>
                <p:nvPr/>
              </p:nvSpPr>
              <p:spPr>
                <a:xfrm>
                  <a:off x="4015873" y="3529114"/>
                  <a:ext cx="33284" cy="39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" h="1306" extrusionOk="0">
                      <a:moveTo>
                        <a:pt x="747" y="343"/>
                      </a:moveTo>
                      <a:lnTo>
                        <a:pt x="747" y="843"/>
                      </a:lnTo>
                      <a:lnTo>
                        <a:pt x="341" y="910"/>
                      </a:lnTo>
                      <a:lnTo>
                        <a:pt x="341" y="343"/>
                      </a:lnTo>
                      <a:close/>
                      <a:moveTo>
                        <a:pt x="1" y="1"/>
                      </a:moveTo>
                      <a:lnTo>
                        <a:pt x="1" y="1305"/>
                      </a:lnTo>
                      <a:lnTo>
                        <a:pt x="1086" y="1131"/>
                      </a:lnTo>
                      <a:lnTo>
                        <a:pt x="108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25"/>
                <p:cNvSpPr/>
                <p:nvPr/>
              </p:nvSpPr>
              <p:spPr>
                <a:xfrm>
                  <a:off x="4054055" y="3529114"/>
                  <a:ext cx="33253" cy="33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6" h="1107" extrusionOk="0">
                      <a:moveTo>
                        <a:pt x="745" y="341"/>
                      </a:moveTo>
                      <a:lnTo>
                        <a:pt x="745" y="642"/>
                      </a:lnTo>
                      <a:lnTo>
                        <a:pt x="339" y="707"/>
                      </a:lnTo>
                      <a:lnTo>
                        <a:pt x="339" y="341"/>
                      </a:lnTo>
                      <a:close/>
                      <a:moveTo>
                        <a:pt x="0" y="1"/>
                      </a:moveTo>
                      <a:lnTo>
                        <a:pt x="0" y="1106"/>
                      </a:lnTo>
                      <a:lnTo>
                        <a:pt x="1086" y="932"/>
                      </a:lnTo>
                      <a:lnTo>
                        <a:pt x="108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25"/>
                <p:cNvSpPr/>
                <p:nvPr/>
              </p:nvSpPr>
              <p:spPr>
                <a:xfrm>
                  <a:off x="4073682" y="3568674"/>
                  <a:ext cx="11972" cy="119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" h="391" extrusionOk="0">
                      <a:moveTo>
                        <a:pt x="336" y="1"/>
                      </a:moveTo>
                      <a:lnTo>
                        <a:pt x="1" y="55"/>
                      </a:lnTo>
                      <a:lnTo>
                        <a:pt x="55" y="390"/>
                      </a:lnTo>
                      <a:lnTo>
                        <a:pt x="390" y="336"/>
                      </a:lnTo>
                      <a:lnTo>
                        <a:pt x="33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25"/>
                <p:cNvSpPr/>
                <p:nvPr/>
              </p:nvSpPr>
              <p:spPr>
                <a:xfrm>
                  <a:off x="4056535" y="3571461"/>
                  <a:ext cx="11972" cy="11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" h="390" extrusionOk="0">
                      <a:moveTo>
                        <a:pt x="336" y="0"/>
                      </a:moveTo>
                      <a:lnTo>
                        <a:pt x="1" y="55"/>
                      </a:lnTo>
                      <a:lnTo>
                        <a:pt x="55" y="390"/>
                      </a:lnTo>
                      <a:lnTo>
                        <a:pt x="391" y="336"/>
                      </a:lnTo>
                      <a:lnTo>
                        <a:pt x="33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25"/>
                <p:cNvSpPr/>
                <p:nvPr/>
              </p:nvSpPr>
              <p:spPr>
                <a:xfrm>
                  <a:off x="4015842" y="3574216"/>
                  <a:ext cx="35519" cy="1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514" extrusionOk="0">
                      <a:moveTo>
                        <a:pt x="1107" y="1"/>
                      </a:moveTo>
                      <a:lnTo>
                        <a:pt x="0" y="178"/>
                      </a:lnTo>
                      <a:lnTo>
                        <a:pt x="53" y="514"/>
                      </a:lnTo>
                      <a:lnTo>
                        <a:pt x="1160" y="336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81" name="Google Shape;381;p25"/>
          <p:cNvGrpSpPr/>
          <p:nvPr/>
        </p:nvGrpSpPr>
        <p:grpSpPr>
          <a:xfrm>
            <a:off x="5299188" y="1452155"/>
            <a:ext cx="2928094" cy="870796"/>
            <a:chOff x="5299188" y="1452155"/>
            <a:chExt cx="2928094" cy="870796"/>
          </a:xfrm>
        </p:grpSpPr>
        <p:grpSp>
          <p:nvGrpSpPr>
            <p:cNvPr id="382" name="Google Shape;382;p25"/>
            <p:cNvGrpSpPr/>
            <p:nvPr/>
          </p:nvGrpSpPr>
          <p:grpSpPr>
            <a:xfrm>
              <a:off x="6288681" y="1452155"/>
              <a:ext cx="1938600" cy="870796"/>
              <a:chOff x="6060156" y="1416655"/>
              <a:chExt cx="1938600" cy="870796"/>
            </a:xfrm>
          </p:grpSpPr>
          <p:sp>
            <p:nvSpPr>
              <p:cNvPr id="383" name="Google Shape;383;p25"/>
              <p:cNvSpPr/>
              <p:nvPr/>
            </p:nvSpPr>
            <p:spPr>
              <a:xfrm>
                <a:off x="6061206" y="1824852"/>
                <a:ext cx="1936500" cy="46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0000" tIns="91425" rIns="91425" bIns="91425" anchor="t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dk2"/>
                    </a:solidFill>
                    <a:latin typeface="Inter"/>
                    <a:ea typeface="Inter"/>
                    <a:cs typeface="Inter"/>
                    <a:sym typeface="Inter"/>
                  </a:rPr>
                  <a:t>The player have to jump over walls for go head </a:t>
                </a:r>
                <a:endParaRPr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4" name="Google Shape;384;p25"/>
              <p:cNvSpPr txBox="1"/>
              <p:nvPr/>
            </p:nvSpPr>
            <p:spPr>
              <a:xfrm>
                <a:off x="6060156" y="1416655"/>
                <a:ext cx="1938600" cy="54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1" dirty="0">
                    <a:solidFill>
                      <a:schemeClr val="dk2"/>
                    </a:solidFill>
                    <a:latin typeface="Cinzel"/>
                    <a:ea typeface="Cinzel"/>
                    <a:cs typeface="Cinzel"/>
                    <a:sym typeface="Cinzel"/>
                  </a:rPr>
                  <a:t>Walls</a:t>
                </a:r>
                <a:endParaRPr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endParaRPr>
              </a:p>
            </p:txBody>
          </p:sp>
        </p:grpSp>
        <p:grpSp>
          <p:nvGrpSpPr>
            <p:cNvPr id="385" name="Google Shape;385;p25"/>
            <p:cNvGrpSpPr/>
            <p:nvPr/>
          </p:nvGrpSpPr>
          <p:grpSpPr>
            <a:xfrm>
              <a:off x="5299188" y="1508985"/>
              <a:ext cx="758927" cy="758927"/>
              <a:chOff x="4289850" y="1354900"/>
              <a:chExt cx="564300" cy="564300"/>
            </a:xfrm>
          </p:grpSpPr>
          <p:sp>
            <p:nvSpPr>
              <p:cNvPr id="386" name="Google Shape;386;p25"/>
              <p:cNvSpPr/>
              <p:nvPr/>
            </p:nvSpPr>
            <p:spPr>
              <a:xfrm>
                <a:off x="4289850" y="1354900"/>
                <a:ext cx="564300" cy="5643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7" name="Google Shape;387;p25"/>
              <p:cNvGrpSpPr/>
              <p:nvPr/>
            </p:nvGrpSpPr>
            <p:grpSpPr>
              <a:xfrm>
                <a:off x="4394388" y="1488662"/>
                <a:ext cx="355223" cy="296800"/>
                <a:chOff x="3206975" y="3423937"/>
                <a:chExt cx="355223" cy="296800"/>
              </a:xfrm>
            </p:grpSpPr>
            <p:sp>
              <p:nvSpPr>
                <p:cNvPr id="388" name="Google Shape;388;p25"/>
                <p:cNvSpPr/>
                <p:nvPr/>
              </p:nvSpPr>
              <p:spPr>
                <a:xfrm>
                  <a:off x="3429056" y="3496566"/>
                  <a:ext cx="11207" cy="11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" h="365" extrusionOk="0">
                      <a:moveTo>
                        <a:pt x="17" y="0"/>
                      </a:moveTo>
                      <a:lnTo>
                        <a:pt x="1" y="339"/>
                      </a:lnTo>
                      <a:cubicBezTo>
                        <a:pt x="110" y="344"/>
                        <a:pt x="220" y="354"/>
                        <a:pt x="329" y="364"/>
                      </a:cubicBezTo>
                      <a:lnTo>
                        <a:pt x="365" y="27"/>
                      </a:lnTo>
                      <a:cubicBezTo>
                        <a:pt x="249" y="16"/>
                        <a:pt x="135" y="7"/>
                        <a:pt x="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25"/>
                <p:cNvSpPr/>
                <p:nvPr/>
              </p:nvSpPr>
              <p:spPr>
                <a:xfrm>
                  <a:off x="3339679" y="3497056"/>
                  <a:ext cx="65833" cy="269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0" h="880" extrusionOk="0">
                      <a:moveTo>
                        <a:pt x="2123" y="0"/>
                      </a:moveTo>
                      <a:cubicBezTo>
                        <a:pt x="1382" y="64"/>
                        <a:pt x="668" y="256"/>
                        <a:pt x="1" y="573"/>
                      </a:cubicBezTo>
                      <a:lnTo>
                        <a:pt x="146" y="879"/>
                      </a:lnTo>
                      <a:cubicBezTo>
                        <a:pt x="776" y="580"/>
                        <a:pt x="1450" y="395"/>
                        <a:pt x="2150" y="338"/>
                      </a:cubicBezTo>
                      <a:lnTo>
                        <a:pt x="21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25"/>
                <p:cNvSpPr/>
                <p:nvPr/>
              </p:nvSpPr>
              <p:spPr>
                <a:xfrm>
                  <a:off x="3411818" y="3496321"/>
                  <a:ext cx="10686" cy="1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347" extrusionOk="0">
                      <a:moveTo>
                        <a:pt x="294" y="1"/>
                      </a:moveTo>
                      <a:cubicBezTo>
                        <a:pt x="194" y="1"/>
                        <a:pt x="96" y="3"/>
                        <a:pt x="0" y="8"/>
                      </a:cubicBezTo>
                      <a:lnTo>
                        <a:pt x="15" y="347"/>
                      </a:lnTo>
                      <a:cubicBezTo>
                        <a:pt x="106" y="343"/>
                        <a:pt x="200" y="342"/>
                        <a:pt x="290" y="342"/>
                      </a:cubicBezTo>
                      <a:lnTo>
                        <a:pt x="345" y="342"/>
                      </a:lnTo>
                      <a:lnTo>
                        <a:pt x="34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25"/>
                <p:cNvSpPr/>
                <p:nvPr/>
              </p:nvSpPr>
              <p:spPr>
                <a:xfrm>
                  <a:off x="3453827" y="3506548"/>
                  <a:ext cx="13105" cy="13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" h="428" extrusionOk="0">
                      <a:moveTo>
                        <a:pt x="111" y="0"/>
                      </a:moveTo>
                      <a:cubicBezTo>
                        <a:pt x="67" y="111"/>
                        <a:pt x="33" y="227"/>
                        <a:pt x="0" y="339"/>
                      </a:cubicBezTo>
                      <a:lnTo>
                        <a:pt x="328" y="428"/>
                      </a:lnTo>
                      <a:cubicBezTo>
                        <a:pt x="355" y="325"/>
                        <a:pt x="390" y="221"/>
                        <a:pt x="428" y="122"/>
                      </a:cubicBez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25"/>
                <p:cNvSpPr/>
                <p:nvPr/>
              </p:nvSpPr>
              <p:spPr>
                <a:xfrm>
                  <a:off x="3381566" y="3512029"/>
                  <a:ext cx="57198" cy="76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8" h="2493" extrusionOk="0">
                      <a:moveTo>
                        <a:pt x="622" y="483"/>
                      </a:moveTo>
                      <a:lnTo>
                        <a:pt x="1217" y="1075"/>
                      </a:lnTo>
                      <a:lnTo>
                        <a:pt x="621" y="1075"/>
                      </a:lnTo>
                      <a:lnTo>
                        <a:pt x="621" y="1416"/>
                      </a:lnTo>
                      <a:lnTo>
                        <a:pt x="1217" y="1416"/>
                      </a:lnTo>
                      <a:lnTo>
                        <a:pt x="622" y="2008"/>
                      </a:lnTo>
                      <a:cubicBezTo>
                        <a:pt x="439" y="1796"/>
                        <a:pt x="340" y="1528"/>
                        <a:pt x="340" y="1246"/>
                      </a:cubicBezTo>
                      <a:cubicBezTo>
                        <a:pt x="338" y="963"/>
                        <a:pt x="439" y="695"/>
                        <a:pt x="622" y="483"/>
                      </a:cubicBezTo>
                      <a:close/>
                      <a:moveTo>
                        <a:pt x="621" y="1"/>
                      </a:moveTo>
                      <a:lnTo>
                        <a:pt x="441" y="178"/>
                      </a:lnTo>
                      <a:cubicBezTo>
                        <a:pt x="157" y="465"/>
                        <a:pt x="1" y="843"/>
                        <a:pt x="1" y="1246"/>
                      </a:cubicBezTo>
                      <a:cubicBezTo>
                        <a:pt x="1" y="1650"/>
                        <a:pt x="157" y="2026"/>
                        <a:pt x="441" y="2313"/>
                      </a:cubicBezTo>
                      <a:lnTo>
                        <a:pt x="621" y="2492"/>
                      </a:lnTo>
                      <a:lnTo>
                        <a:pt x="1867" y="1246"/>
                      </a:lnTo>
                      <a:lnTo>
                        <a:pt x="62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93;p25"/>
                <p:cNvSpPr/>
                <p:nvPr/>
              </p:nvSpPr>
              <p:spPr>
                <a:xfrm>
                  <a:off x="3470392" y="3505721"/>
                  <a:ext cx="44644" cy="4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8" h="1459" extrusionOk="0">
                      <a:moveTo>
                        <a:pt x="374" y="502"/>
                      </a:moveTo>
                      <a:lnTo>
                        <a:pt x="954" y="1082"/>
                      </a:lnTo>
                      <a:cubicBezTo>
                        <a:pt x="900" y="1105"/>
                        <a:pt x="843" y="1116"/>
                        <a:pt x="784" y="1116"/>
                      </a:cubicBezTo>
                      <a:cubicBezTo>
                        <a:pt x="664" y="1116"/>
                        <a:pt x="553" y="1071"/>
                        <a:pt x="470" y="988"/>
                      </a:cubicBezTo>
                      <a:cubicBezTo>
                        <a:pt x="385" y="904"/>
                        <a:pt x="340" y="792"/>
                        <a:pt x="340" y="672"/>
                      </a:cubicBezTo>
                      <a:cubicBezTo>
                        <a:pt x="340" y="614"/>
                        <a:pt x="352" y="555"/>
                        <a:pt x="374" y="502"/>
                      </a:cubicBezTo>
                      <a:close/>
                      <a:moveTo>
                        <a:pt x="349" y="0"/>
                      </a:moveTo>
                      <a:lnTo>
                        <a:pt x="229" y="120"/>
                      </a:lnTo>
                      <a:cubicBezTo>
                        <a:pt x="82" y="267"/>
                        <a:pt x="1" y="464"/>
                        <a:pt x="1" y="674"/>
                      </a:cubicBezTo>
                      <a:cubicBezTo>
                        <a:pt x="1" y="883"/>
                        <a:pt x="82" y="1080"/>
                        <a:pt x="229" y="1230"/>
                      </a:cubicBezTo>
                      <a:cubicBezTo>
                        <a:pt x="376" y="1377"/>
                        <a:pt x="573" y="1459"/>
                        <a:pt x="784" y="1459"/>
                      </a:cubicBezTo>
                      <a:cubicBezTo>
                        <a:pt x="992" y="1457"/>
                        <a:pt x="1189" y="1375"/>
                        <a:pt x="1336" y="1227"/>
                      </a:cubicBezTo>
                      <a:lnTo>
                        <a:pt x="1458" y="1107"/>
                      </a:lnTo>
                      <a:lnTo>
                        <a:pt x="3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25"/>
                <p:cNvSpPr/>
                <p:nvPr/>
              </p:nvSpPr>
              <p:spPr>
                <a:xfrm>
                  <a:off x="3276511" y="3658787"/>
                  <a:ext cx="10380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" h="340" extrusionOk="0">
                      <a:moveTo>
                        <a:pt x="0" y="0"/>
                      </a:moveTo>
                      <a:lnTo>
                        <a:pt x="0" y="339"/>
                      </a:lnTo>
                      <a:lnTo>
                        <a:pt x="339" y="339"/>
                      </a:lnTo>
                      <a:lnTo>
                        <a:pt x="33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25"/>
                <p:cNvSpPr/>
                <p:nvPr/>
              </p:nvSpPr>
              <p:spPr>
                <a:xfrm>
                  <a:off x="3276511" y="3676087"/>
                  <a:ext cx="10380" cy="10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" h="342" extrusionOk="0">
                      <a:moveTo>
                        <a:pt x="0" y="1"/>
                      </a:moveTo>
                      <a:lnTo>
                        <a:pt x="0" y="341"/>
                      </a:lnTo>
                      <a:lnTo>
                        <a:pt x="339" y="341"/>
                      </a:lnTo>
                      <a:lnTo>
                        <a:pt x="33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25"/>
                <p:cNvSpPr/>
                <p:nvPr/>
              </p:nvSpPr>
              <p:spPr>
                <a:xfrm>
                  <a:off x="3276511" y="3641426"/>
                  <a:ext cx="10380" cy="1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" h="341" extrusionOk="0">
                      <a:moveTo>
                        <a:pt x="0" y="0"/>
                      </a:moveTo>
                      <a:lnTo>
                        <a:pt x="0" y="341"/>
                      </a:lnTo>
                      <a:lnTo>
                        <a:pt x="339" y="341"/>
                      </a:lnTo>
                      <a:lnTo>
                        <a:pt x="33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25"/>
                <p:cNvSpPr/>
                <p:nvPr/>
              </p:nvSpPr>
              <p:spPr>
                <a:xfrm>
                  <a:off x="3329207" y="3571522"/>
                  <a:ext cx="10411" cy="10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39" extrusionOk="0">
                      <a:moveTo>
                        <a:pt x="0" y="0"/>
                      </a:moveTo>
                      <a:lnTo>
                        <a:pt x="0" y="339"/>
                      </a:lnTo>
                      <a:lnTo>
                        <a:pt x="339" y="339"/>
                      </a:lnTo>
                      <a:lnTo>
                        <a:pt x="33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25"/>
                <p:cNvSpPr/>
                <p:nvPr/>
              </p:nvSpPr>
              <p:spPr>
                <a:xfrm>
                  <a:off x="3329207" y="3588822"/>
                  <a:ext cx="10411" cy="32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1066" extrusionOk="0">
                      <a:moveTo>
                        <a:pt x="0" y="0"/>
                      </a:moveTo>
                      <a:lnTo>
                        <a:pt x="0" y="1066"/>
                      </a:lnTo>
                      <a:lnTo>
                        <a:pt x="339" y="1066"/>
                      </a:lnTo>
                      <a:lnTo>
                        <a:pt x="33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25"/>
                <p:cNvSpPr/>
                <p:nvPr/>
              </p:nvSpPr>
              <p:spPr>
                <a:xfrm>
                  <a:off x="3329207" y="3554130"/>
                  <a:ext cx="10411" cy="10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42" extrusionOk="0">
                      <a:moveTo>
                        <a:pt x="0" y="1"/>
                      </a:moveTo>
                      <a:lnTo>
                        <a:pt x="0" y="342"/>
                      </a:lnTo>
                      <a:lnTo>
                        <a:pt x="339" y="342"/>
                      </a:lnTo>
                      <a:lnTo>
                        <a:pt x="33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25"/>
                <p:cNvSpPr/>
                <p:nvPr/>
              </p:nvSpPr>
              <p:spPr>
                <a:xfrm>
                  <a:off x="3206975" y="3423937"/>
                  <a:ext cx="355223" cy="29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1" h="9693" extrusionOk="0">
                      <a:moveTo>
                        <a:pt x="5969" y="508"/>
                      </a:moveTo>
                      <a:lnTo>
                        <a:pt x="7203" y="1030"/>
                      </a:lnTo>
                      <a:cubicBezTo>
                        <a:pt x="7586" y="1189"/>
                        <a:pt x="7856" y="1533"/>
                        <a:pt x="7926" y="1936"/>
                      </a:cubicBezTo>
                      <a:cubicBezTo>
                        <a:pt x="7615" y="1890"/>
                        <a:pt x="7299" y="1865"/>
                        <a:pt x="6980" y="1865"/>
                      </a:cubicBezTo>
                      <a:cubicBezTo>
                        <a:pt x="6638" y="1865"/>
                        <a:pt x="6301" y="1892"/>
                        <a:pt x="5969" y="1946"/>
                      </a:cubicBezTo>
                      <a:lnTo>
                        <a:pt x="5969" y="1754"/>
                      </a:lnTo>
                      <a:lnTo>
                        <a:pt x="7062" y="1754"/>
                      </a:lnTo>
                      <a:lnTo>
                        <a:pt x="7062" y="1414"/>
                      </a:lnTo>
                      <a:lnTo>
                        <a:pt x="5969" y="1414"/>
                      </a:lnTo>
                      <a:lnTo>
                        <a:pt x="5969" y="1214"/>
                      </a:lnTo>
                      <a:lnTo>
                        <a:pt x="6540" y="1214"/>
                      </a:lnTo>
                      <a:lnTo>
                        <a:pt x="6540" y="874"/>
                      </a:lnTo>
                      <a:lnTo>
                        <a:pt x="5969" y="874"/>
                      </a:lnTo>
                      <a:lnTo>
                        <a:pt x="5969" y="508"/>
                      </a:lnTo>
                      <a:close/>
                      <a:moveTo>
                        <a:pt x="5672" y="5860"/>
                      </a:moveTo>
                      <a:cubicBezTo>
                        <a:pt x="5862" y="5900"/>
                        <a:pt x="6053" y="5933"/>
                        <a:pt x="6247" y="5954"/>
                      </a:cubicBezTo>
                      <a:lnTo>
                        <a:pt x="6247" y="6541"/>
                      </a:lnTo>
                      <a:lnTo>
                        <a:pt x="5632" y="7156"/>
                      </a:lnTo>
                      <a:lnTo>
                        <a:pt x="5199" y="7156"/>
                      </a:lnTo>
                      <a:lnTo>
                        <a:pt x="5672" y="6685"/>
                      </a:lnTo>
                      <a:lnTo>
                        <a:pt x="5672" y="5860"/>
                      </a:lnTo>
                      <a:close/>
                      <a:moveTo>
                        <a:pt x="3632" y="7495"/>
                      </a:moveTo>
                      <a:lnTo>
                        <a:pt x="3632" y="8466"/>
                      </a:lnTo>
                      <a:lnTo>
                        <a:pt x="3632" y="8466"/>
                      </a:lnTo>
                      <a:lnTo>
                        <a:pt x="3603" y="8435"/>
                      </a:lnTo>
                      <a:lnTo>
                        <a:pt x="3059" y="8435"/>
                      </a:lnTo>
                      <a:lnTo>
                        <a:pt x="3059" y="7495"/>
                      </a:lnTo>
                      <a:close/>
                      <a:moveTo>
                        <a:pt x="4377" y="8776"/>
                      </a:moveTo>
                      <a:lnTo>
                        <a:pt x="4549" y="8948"/>
                      </a:lnTo>
                      <a:lnTo>
                        <a:pt x="4549" y="9350"/>
                      </a:lnTo>
                      <a:lnTo>
                        <a:pt x="3976" y="9350"/>
                      </a:lnTo>
                      <a:lnTo>
                        <a:pt x="3976" y="8806"/>
                      </a:lnTo>
                      <a:lnTo>
                        <a:pt x="3945" y="8776"/>
                      </a:lnTo>
                      <a:close/>
                      <a:moveTo>
                        <a:pt x="5627" y="0"/>
                      </a:moveTo>
                      <a:lnTo>
                        <a:pt x="5627" y="2013"/>
                      </a:lnTo>
                      <a:cubicBezTo>
                        <a:pt x="4498" y="2265"/>
                        <a:pt x="3462" y="2832"/>
                        <a:pt x="2624" y="3670"/>
                      </a:cubicBezTo>
                      <a:lnTo>
                        <a:pt x="2576" y="3717"/>
                      </a:lnTo>
                      <a:lnTo>
                        <a:pt x="1" y="1675"/>
                      </a:lnTo>
                      <a:lnTo>
                        <a:pt x="1" y="6195"/>
                      </a:lnTo>
                      <a:lnTo>
                        <a:pt x="1088" y="5333"/>
                      </a:lnTo>
                      <a:lnTo>
                        <a:pt x="878" y="5065"/>
                      </a:lnTo>
                      <a:lnTo>
                        <a:pt x="341" y="5491"/>
                      </a:lnTo>
                      <a:lnTo>
                        <a:pt x="341" y="2376"/>
                      </a:lnTo>
                      <a:lnTo>
                        <a:pt x="1570" y="3352"/>
                      </a:lnTo>
                      <a:lnTo>
                        <a:pt x="631" y="2979"/>
                      </a:lnTo>
                      <a:lnTo>
                        <a:pt x="506" y="3294"/>
                      </a:lnTo>
                      <a:lnTo>
                        <a:pt x="1691" y="3762"/>
                      </a:lnTo>
                      <a:lnTo>
                        <a:pt x="570" y="3762"/>
                      </a:lnTo>
                      <a:lnTo>
                        <a:pt x="570" y="4103"/>
                      </a:lnTo>
                      <a:lnTo>
                        <a:pt x="1691" y="4103"/>
                      </a:lnTo>
                      <a:lnTo>
                        <a:pt x="506" y="4572"/>
                      </a:lnTo>
                      <a:lnTo>
                        <a:pt x="631" y="4885"/>
                      </a:lnTo>
                      <a:lnTo>
                        <a:pt x="1570" y="4512"/>
                      </a:lnTo>
                      <a:lnTo>
                        <a:pt x="1142" y="4853"/>
                      </a:lnTo>
                      <a:lnTo>
                        <a:pt x="1354" y="5119"/>
                      </a:lnTo>
                      <a:lnTo>
                        <a:pt x="2577" y="4150"/>
                      </a:lnTo>
                      <a:lnTo>
                        <a:pt x="2624" y="4197"/>
                      </a:lnTo>
                      <a:cubicBezTo>
                        <a:pt x="2867" y="4440"/>
                        <a:pt x="3132" y="4664"/>
                        <a:pt x="3411" y="4862"/>
                      </a:cubicBezTo>
                      <a:lnTo>
                        <a:pt x="3411" y="6242"/>
                      </a:lnTo>
                      <a:lnTo>
                        <a:pt x="2264" y="6242"/>
                      </a:lnTo>
                      <a:lnTo>
                        <a:pt x="1809" y="6697"/>
                      </a:lnTo>
                      <a:lnTo>
                        <a:pt x="1809" y="9691"/>
                      </a:lnTo>
                      <a:lnTo>
                        <a:pt x="2494" y="9691"/>
                      </a:lnTo>
                      <a:lnTo>
                        <a:pt x="2494" y="9350"/>
                      </a:lnTo>
                      <a:lnTo>
                        <a:pt x="2148" y="9350"/>
                      </a:lnTo>
                      <a:lnTo>
                        <a:pt x="2148" y="6839"/>
                      </a:lnTo>
                      <a:lnTo>
                        <a:pt x="2403" y="6581"/>
                      </a:lnTo>
                      <a:lnTo>
                        <a:pt x="3750" y="6581"/>
                      </a:lnTo>
                      <a:lnTo>
                        <a:pt x="3750" y="3979"/>
                      </a:lnTo>
                      <a:lnTo>
                        <a:pt x="4721" y="3979"/>
                      </a:lnTo>
                      <a:lnTo>
                        <a:pt x="5335" y="4594"/>
                      </a:lnTo>
                      <a:lnTo>
                        <a:pt x="5335" y="6543"/>
                      </a:lnTo>
                      <a:lnTo>
                        <a:pt x="4721" y="7158"/>
                      </a:lnTo>
                      <a:lnTo>
                        <a:pt x="2724" y="7158"/>
                      </a:lnTo>
                      <a:lnTo>
                        <a:pt x="2724" y="8777"/>
                      </a:lnTo>
                      <a:lnTo>
                        <a:pt x="3467" y="8777"/>
                      </a:lnTo>
                      <a:lnTo>
                        <a:pt x="3639" y="8950"/>
                      </a:lnTo>
                      <a:lnTo>
                        <a:pt x="3639" y="9352"/>
                      </a:lnTo>
                      <a:lnTo>
                        <a:pt x="2836" y="9352"/>
                      </a:lnTo>
                      <a:lnTo>
                        <a:pt x="2836" y="9692"/>
                      </a:lnTo>
                      <a:lnTo>
                        <a:pt x="4893" y="9692"/>
                      </a:lnTo>
                      <a:lnTo>
                        <a:pt x="4893" y="8808"/>
                      </a:lnTo>
                      <a:lnTo>
                        <a:pt x="4522" y="8437"/>
                      </a:lnTo>
                      <a:lnTo>
                        <a:pt x="3978" y="8437"/>
                      </a:lnTo>
                      <a:lnTo>
                        <a:pt x="3978" y="7496"/>
                      </a:lnTo>
                      <a:lnTo>
                        <a:pt x="5777" y="7496"/>
                      </a:lnTo>
                      <a:lnTo>
                        <a:pt x="6589" y="6685"/>
                      </a:lnTo>
                      <a:lnTo>
                        <a:pt x="6589" y="5987"/>
                      </a:lnTo>
                      <a:cubicBezTo>
                        <a:pt x="6721" y="5996"/>
                        <a:pt x="6850" y="6000"/>
                        <a:pt x="6982" y="6000"/>
                      </a:cubicBezTo>
                      <a:cubicBezTo>
                        <a:pt x="7865" y="6000"/>
                        <a:pt x="8722" y="5817"/>
                        <a:pt x="9521" y="5454"/>
                      </a:cubicBezTo>
                      <a:lnTo>
                        <a:pt x="9381" y="5144"/>
                      </a:lnTo>
                      <a:cubicBezTo>
                        <a:pt x="9147" y="5250"/>
                        <a:pt x="8906" y="5338"/>
                        <a:pt x="8665" y="5413"/>
                      </a:cubicBezTo>
                      <a:cubicBezTo>
                        <a:pt x="8415" y="4963"/>
                        <a:pt x="8285" y="4452"/>
                        <a:pt x="8285" y="3932"/>
                      </a:cubicBezTo>
                      <a:cubicBezTo>
                        <a:pt x="8285" y="3731"/>
                        <a:pt x="8305" y="3532"/>
                        <a:pt x="8343" y="3334"/>
                      </a:cubicBezTo>
                      <a:lnTo>
                        <a:pt x="8010" y="3269"/>
                      </a:lnTo>
                      <a:cubicBezTo>
                        <a:pt x="7968" y="3487"/>
                        <a:pt x="7946" y="3708"/>
                        <a:pt x="7946" y="3932"/>
                      </a:cubicBezTo>
                      <a:cubicBezTo>
                        <a:pt x="7946" y="4479"/>
                        <a:pt x="8078" y="5019"/>
                        <a:pt x="8330" y="5503"/>
                      </a:cubicBezTo>
                      <a:cubicBezTo>
                        <a:pt x="7892" y="5608"/>
                        <a:pt x="7442" y="5661"/>
                        <a:pt x="6982" y="5661"/>
                      </a:cubicBezTo>
                      <a:cubicBezTo>
                        <a:pt x="6542" y="5661"/>
                        <a:pt x="6103" y="5610"/>
                        <a:pt x="5676" y="5512"/>
                      </a:cubicBezTo>
                      <a:lnTo>
                        <a:pt x="5676" y="4454"/>
                      </a:lnTo>
                      <a:lnTo>
                        <a:pt x="4862" y="3641"/>
                      </a:lnTo>
                      <a:lnTo>
                        <a:pt x="3411" y="3641"/>
                      </a:lnTo>
                      <a:lnTo>
                        <a:pt x="3411" y="4438"/>
                      </a:lnTo>
                      <a:cubicBezTo>
                        <a:pt x="3217" y="4287"/>
                        <a:pt x="3036" y="4128"/>
                        <a:pt x="2864" y="3954"/>
                      </a:cubicBezTo>
                      <a:lnTo>
                        <a:pt x="2844" y="3934"/>
                      </a:lnTo>
                      <a:lnTo>
                        <a:pt x="2849" y="3930"/>
                      </a:lnTo>
                      <a:lnTo>
                        <a:pt x="2844" y="3925"/>
                      </a:lnTo>
                      <a:lnTo>
                        <a:pt x="2864" y="3905"/>
                      </a:lnTo>
                      <a:cubicBezTo>
                        <a:pt x="3962" y="2807"/>
                        <a:pt x="5424" y="2202"/>
                        <a:pt x="6979" y="2202"/>
                      </a:cubicBezTo>
                      <a:cubicBezTo>
                        <a:pt x="7439" y="2202"/>
                        <a:pt x="7890" y="2256"/>
                        <a:pt x="8327" y="2358"/>
                      </a:cubicBezTo>
                      <a:cubicBezTo>
                        <a:pt x="8307" y="2398"/>
                        <a:pt x="8287" y="2437"/>
                        <a:pt x="8269" y="2475"/>
                      </a:cubicBezTo>
                      <a:lnTo>
                        <a:pt x="8577" y="2620"/>
                      </a:lnTo>
                      <a:cubicBezTo>
                        <a:pt x="8604" y="2562"/>
                        <a:pt x="8633" y="2506"/>
                        <a:pt x="8664" y="2448"/>
                      </a:cubicBezTo>
                      <a:cubicBezTo>
                        <a:pt x="9573" y="2724"/>
                        <a:pt x="10403" y="3217"/>
                        <a:pt x="11095" y="3907"/>
                      </a:cubicBezTo>
                      <a:lnTo>
                        <a:pt x="11117" y="3930"/>
                      </a:lnTo>
                      <a:lnTo>
                        <a:pt x="11095" y="3952"/>
                      </a:lnTo>
                      <a:cubicBezTo>
                        <a:pt x="10914" y="4133"/>
                        <a:pt x="10718" y="4304"/>
                        <a:pt x="10517" y="4460"/>
                      </a:cubicBezTo>
                      <a:lnTo>
                        <a:pt x="10517" y="4445"/>
                      </a:lnTo>
                      <a:lnTo>
                        <a:pt x="9298" y="4445"/>
                      </a:lnTo>
                      <a:lnTo>
                        <a:pt x="9298" y="4784"/>
                      </a:lnTo>
                      <a:lnTo>
                        <a:pt x="10048" y="4784"/>
                      </a:lnTo>
                      <a:cubicBezTo>
                        <a:pt x="9928" y="4858"/>
                        <a:pt x="9803" y="4929"/>
                        <a:pt x="9677" y="4998"/>
                      </a:cubicBezTo>
                      <a:lnTo>
                        <a:pt x="9836" y="5298"/>
                      </a:lnTo>
                      <a:cubicBezTo>
                        <a:pt x="10389" y="5010"/>
                        <a:pt x="10891" y="4639"/>
                        <a:pt x="11338" y="4193"/>
                      </a:cubicBezTo>
                      <a:lnTo>
                        <a:pt x="11601" y="3930"/>
                      </a:lnTo>
                      <a:lnTo>
                        <a:pt x="11333" y="3670"/>
                      </a:lnTo>
                      <a:cubicBezTo>
                        <a:pt x="10481" y="2818"/>
                        <a:pt x="9426" y="2247"/>
                        <a:pt x="8276" y="2003"/>
                      </a:cubicBezTo>
                      <a:cubicBezTo>
                        <a:pt x="8222" y="1439"/>
                        <a:pt x="7863" y="944"/>
                        <a:pt x="7334" y="722"/>
                      </a:cubicBezTo>
                      <a:lnTo>
                        <a:pt x="562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25"/>
                <p:cNvSpPr/>
                <p:nvPr/>
              </p:nvSpPr>
              <p:spPr>
                <a:xfrm>
                  <a:off x="3525047" y="3539096"/>
                  <a:ext cx="10411" cy="10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42" extrusionOk="0">
                      <a:moveTo>
                        <a:pt x="1" y="1"/>
                      </a:moveTo>
                      <a:lnTo>
                        <a:pt x="1" y="342"/>
                      </a:lnTo>
                      <a:lnTo>
                        <a:pt x="339" y="342"/>
                      </a:lnTo>
                      <a:lnTo>
                        <a:pt x="33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02" name="Google Shape;402;p25"/>
          <p:cNvGrpSpPr/>
          <p:nvPr/>
        </p:nvGrpSpPr>
        <p:grpSpPr>
          <a:xfrm>
            <a:off x="916719" y="1452155"/>
            <a:ext cx="2927943" cy="872596"/>
            <a:chOff x="916719" y="1452155"/>
            <a:chExt cx="2927943" cy="872596"/>
          </a:xfrm>
        </p:grpSpPr>
        <p:grpSp>
          <p:nvGrpSpPr>
            <p:cNvPr id="403" name="Google Shape;403;p25"/>
            <p:cNvGrpSpPr/>
            <p:nvPr/>
          </p:nvGrpSpPr>
          <p:grpSpPr>
            <a:xfrm>
              <a:off x="916719" y="1452155"/>
              <a:ext cx="1938300" cy="872596"/>
              <a:chOff x="1147494" y="1416655"/>
              <a:chExt cx="1938300" cy="872596"/>
            </a:xfrm>
          </p:grpSpPr>
          <p:sp>
            <p:nvSpPr>
              <p:cNvPr id="404" name="Google Shape;404;p25"/>
              <p:cNvSpPr/>
              <p:nvPr/>
            </p:nvSpPr>
            <p:spPr>
              <a:xfrm>
                <a:off x="1147494" y="1823052"/>
                <a:ext cx="1938300" cy="46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0000" tIns="91425" rIns="91425" bIns="91425" anchor="t" anchorCtr="0">
                <a:noAutofit/>
              </a:bodyPr>
              <a:lstStyle/>
              <a:p>
                <a:pPr marL="0" lvl="0" indent="0" algn="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dk2"/>
                    </a:solidFill>
                    <a:latin typeface="Inter"/>
                    <a:ea typeface="Inter"/>
                    <a:cs typeface="Inter"/>
                    <a:sym typeface="Inter"/>
                  </a:rPr>
                  <a:t>The player has to to jump on moving platforms in different directions</a:t>
                </a:r>
                <a:endParaRPr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5" name="Google Shape;405;p25"/>
              <p:cNvSpPr txBox="1"/>
              <p:nvPr/>
            </p:nvSpPr>
            <p:spPr>
              <a:xfrm>
                <a:off x="1147494" y="1416655"/>
                <a:ext cx="1938300" cy="54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1" dirty="0">
                    <a:solidFill>
                      <a:schemeClr val="dk2"/>
                    </a:solidFill>
                    <a:latin typeface="Cinzel"/>
                    <a:ea typeface="Cinzel"/>
                    <a:cs typeface="Cinzel"/>
                    <a:sym typeface="Cinzel"/>
                  </a:rPr>
                  <a:t>Moving platforms</a:t>
                </a:r>
                <a:endParaRPr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endParaRPr>
              </a:p>
            </p:txBody>
          </p:sp>
        </p:grpSp>
        <p:grpSp>
          <p:nvGrpSpPr>
            <p:cNvPr id="406" name="Google Shape;406;p25"/>
            <p:cNvGrpSpPr/>
            <p:nvPr/>
          </p:nvGrpSpPr>
          <p:grpSpPr>
            <a:xfrm>
              <a:off x="3085735" y="1508985"/>
              <a:ext cx="758927" cy="758927"/>
              <a:chOff x="1523700" y="1354900"/>
              <a:chExt cx="564300" cy="564300"/>
            </a:xfrm>
          </p:grpSpPr>
          <p:sp>
            <p:nvSpPr>
              <p:cNvPr id="407" name="Google Shape;407;p25"/>
              <p:cNvSpPr/>
              <p:nvPr/>
            </p:nvSpPr>
            <p:spPr>
              <a:xfrm>
                <a:off x="1523700" y="1354900"/>
                <a:ext cx="564300" cy="5643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8" name="Google Shape;408;p25"/>
              <p:cNvGrpSpPr/>
              <p:nvPr/>
            </p:nvGrpSpPr>
            <p:grpSpPr>
              <a:xfrm>
                <a:off x="1699329" y="1459545"/>
                <a:ext cx="213023" cy="355008"/>
                <a:chOff x="2486291" y="3394695"/>
                <a:chExt cx="213023" cy="355008"/>
              </a:xfrm>
            </p:grpSpPr>
            <p:sp>
              <p:nvSpPr>
                <p:cNvPr id="409" name="Google Shape;409;p25"/>
                <p:cNvSpPr/>
                <p:nvPr/>
              </p:nvSpPr>
              <p:spPr>
                <a:xfrm>
                  <a:off x="2560635" y="3666442"/>
                  <a:ext cx="10472" cy="1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341" extrusionOk="0">
                      <a:moveTo>
                        <a:pt x="1" y="0"/>
                      </a:moveTo>
                      <a:lnTo>
                        <a:pt x="1" y="341"/>
                      </a:lnTo>
                      <a:lnTo>
                        <a:pt x="341" y="341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25"/>
                <p:cNvSpPr/>
                <p:nvPr/>
              </p:nvSpPr>
              <p:spPr>
                <a:xfrm>
                  <a:off x="2595326" y="3666442"/>
                  <a:ext cx="10441" cy="1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341" extrusionOk="0">
                      <a:moveTo>
                        <a:pt x="0" y="0"/>
                      </a:moveTo>
                      <a:lnTo>
                        <a:pt x="0" y="341"/>
                      </a:lnTo>
                      <a:lnTo>
                        <a:pt x="341" y="341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25"/>
                <p:cNvSpPr/>
                <p:nvPr/>
              </p:nvSpPr>
              <p:spPr>
                <a:xfrm>
                  <a:off x="2577996" y="3666442"/>
                  <a:ext cx="10411" cy="1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41" extrusionOk="0">
                      <a:moveTo>
                        <a:pt x="1" y="0"/>
                      </a:moveTo>
                      <a:lnTo>
                        <a:pt x="1" y="341"/>
                      </a:lnTo>
                      <a:lnTo>
                        <a:pt x="340" y="341"/>
                      </a:lnTo>
                      <a:lnTo>
                        <a:pt x="3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25"/>
                <p:cNvSpPr/>
                <p:nvPr/>
              </p:nvSpPr>
              <p:spPr>
                <a:xfrm>
                  <a:off x="2550224" y="3546475"/>
                  <a:ext cx="19321" cy="24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" h="810" extrusionOk="0">
                      <a:moveTo>
                        <a:pt x="391" y="1"/>
                      </a:moveTo>
                      <a:cubicBezTo>
                        <a:pt x="185" y="207"/>
                        <a:pt x="51" y="465"/>
                        <a:pt x="0" y="747"/>
                      </a:cubicBezTo>
                      <a:lnTo>
                        <a:pt x="335" y="809"/>
                      </a:lnTo>
                      <a:cubicBezTo>
                        <a:pt x="373" y="593"/>
                        <a:pt x="475" y="398"/>
                        <a:pt x="631" y="240"/>
                      </a:cubicBezTo>
                      <a:lnTo>
                        <a:pt x="39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25"/>
                <p:cNvSpPr/>
                <p:nvPr/>
              </p:nvSpPr>
              <p:spPr>
                <a:xfrm>
                  <a:off x="2623986" y="3563071"/>
                  <a:ext cx="12126" cy="122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" h="400" extrusionOk="0">
                      <a:moveTo>
                        <a:pt x="322" y="1"/>
                      </a:moveTo>
                      <a:lnTo>
                        <a:pt x="1" y="111"/>
                      </a:lnTo>
                      <a:cubicBezTo>
                        <a:pt x="32" y="204"/>
                        <a:pt x="50" y="300"/>
                        <a:pt x="57" y="399"/>
                      </a:cubicBezTo>
                      <a:lnTo>
                        <a:pt x="396" y="378"/>
                      </a:lnTo>
                      <a:cubicBezTo>
                        <a:pt x="390" y="249"/>
                        <a:pt x="365" y="122"/>
                        <a:pt x="32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25"/>
                <p:cNvSpPr/>
                <p:nvPr/>
              </p:nvSpPr>
              <p:spPr>
                <a:xfrm>
                  <a:off x="2616117" y="3546475"/>
                  <a:ext cx="14575" cy="14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74" extrusionOk="0">
                      <a:moveTo>
                        <a:pt x="242" y="1"/>
                      </a:moveTo>
                      <a:lnTo>
                        <a:pt x="1" y="240"/>
                      </a:lnTo>
                      <a:cubicBezTo>
                        <a:pt x="71" y="311"/>
                        <a:pt x="131" y="389"/>
                        <a:pt x="178" y="474"/>
                      </a:cubicBezTo>
                      <a:lnTo>
                        <a:pt x="475" y="307"/>
                      </a:lnTo>
                      <a:cubicBezTo>
                        <a:pt x="412" y="195"/>
                        <a:pt x="334" y="92"/>
                        <a:pt x="2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25"/>
                <p:cNvSpPr/>
                <p:nvPr/>
              </p:nvSpPr>
              <p:spPr>
                <a:xfrm>
                  <a:off x="2592815" y="3581228"/>
                  <a:ext cx="43021" cy="39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" h="1284" extrusionOk="0">
                      <a:moveTo>
                        <a:pt x="1068" y="0"/>
                      </a:moveTo>
                      <a:cubicBezTo>
                        <a:pt x="1039" y="241"/>
                        <a:pt x="932" y="457"/>
                        <a:pt x="760" y="627"/>
                      </a:cubicBezTo>
                      <a:cubicBezTo>
                        <a:pt x="559" y="832"/>
                        <a:pt x="289" y="942"/>
                        <a:pt x="1" y="942"/>
                      </a:cubicBezTo>
                      <a:lnTo>
                        <a:pt x="1" y="1283"/>
                      </a:lnTo>
                      <a:cubicBezTo>
                        <a:pt x="379" y="1283"/>
                        <a:pt x="734" y="1134"/>
                        <a:pt x="1003" y="868"/>
                      </a:cubicBezTo>
                      <a:cubicBezTo>
                        <a:pt x="1227" y="643"/>
                        <a:pt x="1367" y="355"/>
                        <a:pt x="1405" y="42"/>
                      </a:cubicBezTo>
                      <a:lnTo>
                        <a:pt x="106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25"/>
                <p:cNvSpPr/>
                <p:nvPr/>
              </p:nvSpPr>
              <p:spPr>
                <a:xfrm>
                  <a:off x="2501846" y="3421947"/>
                  <a:ext cx="10441" cy="10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339" extrusionOk="0">
                      <a:moveTo>
                        <a:pt x="0" y="0"/>
                      </a:moveTo>
                      <a:lnTo>
                        <a:pt x="0" y="339"/>
                      </a:lnTo>
                      <a:lnTo>
                        <a:pt x="341" y="339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25"/>
                <p:cNvSpPr/>
                <p:nvPr/>
              </p:nvSpPr>
              <p:spPr>
                <a:xfrm>
                  <a:off x="2501846" y="3456608"/>
                  <a:ext cx="10441" cy="34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1117" extrusionOk="0">
                      <a:moveTo>
                        <a:pt x="0" y="1"/>
                      </a:moveTo>
                      <a:lnTo>
                        <a:pt x="0" y="1117"/>
                      </a:lnTo>
                      <a:lnTo>
                        <a:pt x="341" y="1117"/>
                      </a:lnTo>
                      <a:lnTo>
                        <a:pt x="3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25"/>
                <p:cNvSpPr/>
                <p:nvPr/>
              </p:nvSpPr>
              <p:spPr>
                <a:xfrm>
                  <a:off x="2501846" y="3439246"/>
                  <a:ext cx="10441" cy="10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342" extrusionOk="0">
                      <a:moveTo>
                        <a:pt x="0" y="0"/>
                      </a:moveTo>
                      <a:lnTo>
                        <a:pt x="0" y="341"/>
                      </a:lnTo>
                      <a:lnTo>
                        <a:pt x="341" y="341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25"/>
                <p:cNvSpPr/>
                <p:nvPr/>
              </p:nvSpPr>
              <p:spPr>
                <a:xfrm>
                  <a:off x="2587610" y="3470876"/>
                  <a:ext cx="10441" cy="34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1119" extrusionOk="0">
                      <a:moveTo>
                        <a:pt x="0" y="0"/>
                      </a:moveTo>
                      <a:lnTo>
                        <a:pt x="0" y="1118"/>
                      </a:lnTo>
                      <a:lnTo>
                        <a:pt x="341" y="1118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25"/>
                <p:cNvSpPr/>
                <p:nvPr/>
              </p:nvSpPr>
              <p:spPr>
                <a:xfrm>
                  <a:off x="2587610" y="3436185"/>
                  <a:ext cx="10441" cy="10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342" extrusionOk="0">
                      <a:moveTo>
                        <a:pt x="0" y="1"/>
                      </a:moveTo>
                      <a:lnTo>
                        <a:pt x="0" y="341"/>
                      </a:lnTo>
                      <a:lnTo>
                        <a:pt x="341" y="341"/>
                      </a:lnTo>
                      <a:lnTo>
                        <a:pt x="3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25"/>
                <p:cNvSpPr/>
                <p:nvPr/>
              </p:nvSpPr>
              <p:spPr>
                <a:xfrm>
                  <a:off x="2587610" y="3453546"/>
                  <a:ext cx="10441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340" extrusionOk="0">
                      <a:moveTo>
                        <a:pt x="0" y="1"/>
                      </a:moveTo>
                      <a:lnTo>
                        <a:pt x="0" y="340"/>
                      </a:lnTo>
                      <a:lnTo>
                        <a:pt x="341" y="340"/>
                      </a:lnTo>
                      <a:lnTo>
                        <a:pt x="3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25"/>
                <p:cNvSpPr/>
                <p:nvPr/>
              </p:nvSpPr>
              <p:spPr>
                <a:xfrm>
                  <a:off x="2486291" y="3394695"/>
                  <a:ext cx="213023" cy="355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7" h="11594" extrusionOk="0">
                      <a:moveTo>
                        <a:pt x="1222" y="4143"/>
                      </a:moveTo>
                      <a:lnTo>
                        <a:pt x="1876" y="4797"/>
                      </a:lnTo>
                      <a:cubicBezTo>
                        <a:pt x="1809" y="4893"/>
                        <a:pt x="1747" y="4994"/>
                        <a:pt x="1698" y="5097"/>
                      </a:cubicBezTo>
                      <a:lnTo>
                        <a:pt x="901" y="4300"/>
                      </a:lnTo>
                      <a:cubicBezTo>
                        <a:pt x="1021" y="4273"/>
                        <a:pt x="1131" y="4219"/>
                        <a:pt x="1222" y="4143"/>
                      </a:cubicBezTo>
                      <a:close/>
                      <a:moveTo>
                        <a:pt x="5735" y="4143"/>
                      </a:moveTo>
                      <a:cubicBezTo>
                        <a:pt x="5826" y="4219"/>
                        <a:pt x="5938" y="4277"/>
                        <a:pt x="6058" y="4300"/>
                      </a:cubicBezTo>
                      <a:lnTo>
                        <a:pt x="5263" y="5097"/>
                      </a:lnTo>
                      <a:cubicBezTo>
                        <a:pt x="5210" y="4992"/>
                        <a:pt x="5152" y="4893"/>
                        <a:pt x="5081" y="4797"/>
                      </a:cubicBezTo>
                      <a:lnTo>
                        <a:pt x="5735" y="4143"/>
                      </a:lnTo>
                      <a:close/>
                      <a:moveTo>
                        <a:pt x="3480" y="4318"/>
                      </a:moveTo>
                      <a:cubicBezTo>
                        <a:pt x="3538" y="4318"/>
                        <a:pt x="3594" y="4322"/>
                        <a:pt x="3650" y="4327"/>
                      </a:cubicBezTo>
                      <a:lnTo>
                        <a:pt x="3650" y="5460"/>
                      </a:lnTo>
                      <a:cubicBezTo>
                        <a:pt x="3650" y="5554"/>
                        <a:pt x="3574" y="5630"/>
                        <a:pt x="3480" y="5630"/>
                      </a:cubicBezTo>
                      <a:cubicBezTo>
                        <a:pt x="3387" y="5630"/>
                        <a:pt x="3311" y="5554"/>
                        <a:pt x="3311" y="5460"/>
                      </a:cubicBezTo>
                      <a:lnTo>
                        <a:pt x="3311" y="4327"/>
                      </a:lnTo>
                      <a:cubicBezTo>
                        <a:pt x="3367" y="4322"/>
                        <a:pt x="3423" y="4318"/>
                        <a:pt x="3480" y="4318"/>
                      </a:cubicBezTo>
                      <a:close/>
                      <a:moveTo>
                        <a:pt x="4012" y="7940"/>
                      </a:moveTo>
                      <a:lnTo>
                        <a:pt x="4012" y="8384"/>
                      </a:lnTo>
                      <a:lnTo>
                        <a:pt x="2949" y="8384"/>
                      </a:lnTo>
                      <a:lnTo>
                        <a:pt x="2949" y="7940"/>
                      </a:lnTo>
                      <a:close/>
                      <a:moveTo>
                        <a:pt x="4688" y="8721"/>
                      </a:moveTo>
                      <a:lnTo>
                        <a:pt x="4688" y="9368"/>
                      </a:lnTo>
                      <a:lnTo>
                        <a:pt x="2273" y="9368"/>
                      </a:lnTo>
                      <a:lnTo>
                        <a:pt x="2273" y="8721"/>
                      </a:lnTo>
                      <a:close/>
                      <a:moveTo>
                        <a:pt x="6216" y="0"/>
                      </a:moveTo>
                      <a:cubicBezTo>
                        <a:pt x="5808" y="0"/>
                        <a:pt x="5476" y="332"/>
                        <a:pt x="5476" y="740"/>
                      </a:cubicBezTo>
                      <a:lnTo>
                        <a:pt x="5476" y="1329"/>
                      </a:lnTo>
                      <a:lnTo>
                        <a:pt x="5815" y="1329"/>
                      </a:lnTo>
                      <a:lnTo>
                        <a:pt x="5815" y="740"/>
                      </a:lnTo>
                      <a:cubicBezTo>
                        <a:pt x="5815" y="520"/>
                        <a:pt x="5995" y="339"/>
                        <a:pt x="6216" y="339"/>
                      </a:cubicBezTo>
                      <a:cubicBezTo>
                        <a:pt x="6437" y="339"/>
                        <a:pt x="6618" y="519"/>
                        <a:pt x="6618" y="740"/>
                      </a:cubicBezTo>
                      <a:lnTo>
                        <a:pt x="6618" y="3579"/>
                      </a:lnTo>
                      <a:cubicBezTo>
                        <a:pt x="6618" y="3798"/>
                        <a:pt x="6439" y="3979"/>
                        <a:pt x="6216" y="3979"/>
                      </a:cubicBezTo>
                      <a:cubicBezTo>
                        <a:pt x="5995" y="3979"/>
                        <a:pt x="5815" y="3800"/>
                        <a:pt x="5815" y="3579"/>
                      </a:cubicBezTo>
                      <a:lnTo>
                        <a:pt x="5815" y="1671"/>
                      </a:lnTo>
                      <a:lnTo>
                        <a:pt x="5476" y="1671"/>
                      </a:lnTo>
                      <a:lnTo>
                        <a:pt x="5476" y="3581"/>
                      </a:lnTo>
                      <a:cubicBezTo>
                        <a:pt x="5476" y="3682"/>
                        <a:pt x="5496" y="3780"/>
                        <a:pt x="5534" y="3869"/>
                      </a:cubicBezTo>
                      <a:lnTo>
                        <a:pt x="4860" y="4543"/>
                      </a:lnTo>
                      <a:cubicBezTo>
                        <a:pt x="4634" y="4322"/>
                        <a:pt x="4353" y="4155"/>
                        <a:pt x="4041" y="4063"/>
                      </a:cubicBezTo>
                      <a:cubicBezTo>
                        <a:pt x="4154" y="3934"/>
                        <a:pt x="4221" y="3766"/>
                        <a:pt x="4221" y="3583"/>
                      </a:cubicBezTo>
                      <a:lnTo>
                        <a:pt x="4221" y="2994"/>
                      </a:lnTo>
                      <a:lnTo>
                        <a:pt x="3882" y="2994"/>
                      </a:lnTo>
                      <a:lnTo>
                        <a:pt x="3882" y="3583"/>
                      </a:lnTo>
                      <a:cubicBezTo>
                        <a:pt x="3882" y="3780"/>
                        <a:pt x="3737" y="3945"/>
                        <a:pt x="3547" y="3978"/>
                      </a:cubicBezTo>
                      <a:lnTo>
                        <a:pt x="3414" y="3978"/>
                      </a:lnTo>
                      <a:cubicBezTo>
                        <a:pt x="3224" y="3945"/>
                        <a:pt x="3079" y="3780"/>
                        <a:pt x="3079" y="3583"/>
                      </a:cubicBezTo>
                      <a:lnTo>
                        <a:pt x="3079" y="745"/>
                      </a:lnTo>
                      <a:cubicBezTo>
                        <a:pt x="3079" y="526"/>
                        <a:pt x="3259" y="345"/>
                        <a:pt x="3480" y="345"/>
                      </a:cubicBezTo>
                      <a:cubicBezTo>
                        <a:pt x="3702" y="345"/>
                        <a:pt x="3880" y="522"/>
                        <a:pt x="3880" y="745"/>
                      </a:cubicBezTo>
                      <a:lnTo>
                        <a:pt x="3880" y="2655"/>
                      </a:lnTo>
                      <a:lnTo>
                        <a:pt x="4221" y="2655"/>
                      </a:lnTo>
                      <a:lnTo>
                        <a:pt x="4221" y="745"/>
                      </a:lnTo>
                      <a:cubicBezTo>
                        <a:pt x="4221" y="337"/>
                        <a:pt x="3887" y="4"/>
                        <a:pt x="3480" y="4"/>
                      </a:cubicBezTo>
                      <a:cubicBezTo>
                        <a:pt x="3072" y="4"/>
                        <a:pt x="2740" y="337"/>
                        <a:pt x="2740" y="745"/>
                      </a:cubicBezTo>
                      <a:lnTo>
                        <a:pt x="2740" y="3583"/>
                      </a:lnTo>
                      <a:cubicBezTo>
                        <a:pt x="2740" y="3766"/>
                        <a:pt x="2807" y="3934"/>
                        <a:pt x="2918" y="4063"/>
                      </a:cubicBezTo>
                      <a:cubicBezTo>
                        <a:pt x="2606" y="4155"/>
                        <a:pt x="2327" y="4324"/>
                        <a:pt x="2099" y="4543"/>
                      </a:cubicBezTo>
                      <a:lnTo>
                        <a:pt x="1423" y="3869"/>
                      </a:lnTo>
                      <a:cubicBezTo>
                        <a:pt x="1459" y="3780"/>
                        <a:pt x="1483" y="3682"/>
                        <a:pt x="1483" y="3581"/>
                      </a:cubicBezTo>
                      <a:lnTo>
                        <a:pt x="1483" y="1671"/>
                      </a:lnTo>
                      <a:lnTo>
                        <a:pt x="1142" y="1671"/>
                      </a:lnTo>
                      <a:lnTo>
                        <a:pt x="1142" y="3581"/>
                      </a:lnTo>
                      <a:cubicBezTo>
                        <a:pt x="1142" y="3800"/>
                        <a:pt x="965" y="3981"/>
                        <a:pt x="742" y="3981"/>
                      </a:cubicBezTo>
                      <a:cubicBezTo>
                        <a:pt x="523" y="3981"/>
                        <a:pt x="341" y="3802"/>
                        <a:pt x="341" y="3581"/>
                      </a:cubicBezTo>
                      <a:lnTo>
                        <a:pt x="341" y="743"/>
                      </a:lnTo>
                      <a:cubicBezTo>
                        <a:pt x="341" y="522"/>
                        <a:pt x="521" y="341"/>
                        <a:pt x="742" y="341"/>
                      </a:cubicBezTo>
                      <a:cubicBezTo>
                        <a:pt x="965" y="341"/>
                        <a:pt x="1142" y="520"/>
                        <a:pt x="1142" y="743"/>
                      </a:cubicBezTo>
                      <a:lnTo>
                        <a:pt x="1142" y="1332"/>
                      </a:lnTo>
                      <a:lnTo>
                        <a:pt x="1483" y="1332"/>
                      </a:lnTo>
                      <a:lnTo>
                        <a:pt x="1483" y="743"/>
                      </a:lnTo>
                      <a:cubicBezTo>
                        <a:pt x="1483" y="336"/>
                        <a:pt x="1149" y="2"/>
                        <a:pt x="742" y="2"/>
                      </a:cubicBezTo>
                      <a:cubicBezTo>
                        <a:pt x="334" y="2"/>
                        <a:pt x="1" y="336"/>
                        <a:pt x="1" y="743"/>
                      </a:cubicBezTo>
                      <a:lnTo>
                        <a:pt x="1" y="3581"/>
                      </a:lnTo>
                      <a:cubicBezTo>
                        <a:pt x="1" y="3784"/>
                        <a:pt x="86" y="3970"/>
                        <a:pt x="218" y="4105"/>
                      </a:cubicBezTo>
                      <a:lnTo>
                        <a:pt x="1564" y="5449"/>
                      </a:lnTo>
                      <a:cubicBezTo>
                        <a:pt x="1521" y="5612"/>
                        <a:pt x="1496" y="5784"/>
                        <a:pt x="1496" y="5958"/>
                      </a:cubicBezTo>
                      <a:cubicBezTo>
                        <a:pt x="1496" y="6056"/>
                        <a:pt x="1503" y="6154"/>
                        <a:pt x="1517" y="6252"/>
                      </a:cubicBezTo>
                      <a:lnTo>
                        <a:pt x="1852" y="6201"/>
                      </a:lnTo>
                      <a:cubicBezTo>
                        <a:pt x="1840" y="6121"/>
                        <a:pt x="1834" y="6040"/>
                        <a:pt x="1834" y="5958"/>
                      </a:cubicBezTo>
                      <a:cubicBezTo>
                        <a:pt x="1834" y="5232"/>
                        <a:pt x="2309" y="4615"/>
                        <a:pt x="2963" y="4400"/>
                      </a:cubicBezTo>
                      <a:lnTo>
                        <a:pt x="2963" y="5460"/>
                      </a:lnTo>
                      <a:cubicBezTo>
                        <a:pt x="2963" y="5741"/>
                        <a:pt x="3193" y="5971"/>
                        <a:pt x="3474" y="5971"/>
                      </a:cubicBezTo>
                      <a:cubicBezTo>
                        <a:pt x="3755" y="5971"/>
                        <a:pt x="3983" y="5741"/>
                        <a:pt x="3983" y="5460"/>
                      </a:cubicBezTo>
                      <a:lnTo>
                        <a:pt x="3983" y="4400"/>
                      </a:lnTo>
                      <a:cubicBezTo>
                        <a:pt x="4637" y="4615"/>
                        <a:pt x="5114" y="5232"/>
                        <a:pt x="5114" y="5958"/>
                      </a:cubicBezTo>
                      <a:cubicBezTo>
                        <a:pt x="5114" y="6862"/>
                        <a:pt x="4377" y="7598"/>
                        <a:pt x="3474" y="7598"/>
                      </a:cubicBezTo>
                      <a:cubicBezTo>
                        <a:pt x="2777" y="7598"/>
                        <a:pt x="2153" y="7158"/>
                        <a:pt x="1925" y="6498"/>
                      </a:cubicBezTo>
                      <a:lnTo>
                        <a:pt x="1602" y="6609"/>
                      </a:lnTo>
                      <a:cubicBezTo>
                        <a:pt x="1776" y="7112"/>
                        <a:pt x="2144" y="7511"/>
                        <a:pt x="2601" y="7734"/>
                      </a:cubicBezTo>
                      <a:lnTo>
                        <a:pt x="2601" y="8381"/>
                      </a:lnTo>
                      <a:lnTo>
                        <a:pt x="1927" y="8381"/>
                      </a:lnTo>
                      <a:lnTo>
                        <a:pt x="1927" y="9705"/>
                      </a:lnTo>
                      <a:lnTo>
                        <a:pt x="2253" y="9705"/>
                      </a:lnTo>
                      <a:lnTo>
                        <a:pt x="2253" y="11593"/>
                      </a:lnTo>
                      <a:lnTo>
                        <a:pt x="3646" y="11593"/>
                      </a:lnTo>
                      <a:lnTo>
                        <a:pt x="3646" y="11254"/>
                      </a:lnTo>
                      <a:lnTo>
                        <a:pt x="2599" y="11254"/>
                      </a:lnTo>
                      <a:lnTo>
                        <a:pt x="2599" y="9705"/>
                      </a:lnTo>
                      <a:lnTo>
                        <a:pt x="4362" y="9705"/>
                      </a:lnTo>
                      <a:lnTo>
                        <a:pt x="4362" y="11254"/>
                      </a:lnTo>
                      <a:lnTo>
                        <a:pt x="3992" y="11254"/>
                      </a:lnTo>
                      <a:lnTo>
                        <a:pt x="3992" y="11593"/>
                      </a:lnTo>
                      <a:lnTo>
                        <a:pt x="4701" y="11593"/>
                      </a:lnTo>
                      <a:lnTo>
                        <a:pt x="4701" y="9705"/>
                      </a:lnTo>
                      <a:lnTo>
                        <a:pt x="5027" y="9705"/>
                      </a:lnTo>
                      <a:lnTo>
                        <a:pt x="5027" y="8381"/>
                      </a:lnTo>
                      <a:lnTo>
                        <a:pt x="4353" y="8381"/>
                      </a:lnTo>
                      <a:lnTo>
                        <a:pt x="4353" y="7734"/>
                      </a:lnTo>
                      <a:cubicBezTo>
                        <a:pt x="5009" y="7411"/>
                        <a:pt x="5460" y="6735"/>
                        <a:pt x="5460" y="5956"/>
                      </a:cubicBezTo>
                      <a:cubicBezTo>
                        <a:pt x="5460" y="5781"/>
                        <a:pt x="5436" y="5610"/>
                        <a:pt x="5391" y="5447"/>
                      </a:cubicBezTo>
                      <a:lnTo>
                        <a:pt x="6739" y="4099"/>
                      </a:lnTo>
                      <a:cubicBezTo>
                        <a:pt x="6873" y="3965"/>
                        <a:pt x="6957" y="3780"/>
                        <a:pt x="6957" y="3575"/>
                      </a:cubicBezTo>
                      <a:lnTo>
                        <a:pt x="6957" y="740"/>
                      </a:lnTo>
                      <a:cubicBezTo>
                        <a:pt x="6957" y="332"/>
                        <a:pt x="6623" y="0"/>
                        <a:pt x="62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25"/>
                <p:cNvSpPr/>
                <p:nvPr/>
              </p:nvSpPr>
              <p:spPr>
                <a:xfrm>
                  <a:off x="2673436" y="3480399"/>
                  <a:ext cx="10411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40" extrusionOk="0">
                      <a:moveTo>
                        <a:pt x="0" y="1"/>
                      </a:moveTo>
                      <a:lnTo>
                        <a:pt x="0" y="340"/>
                      </a:lnTo>
                      <a:lnTo>
                        <a:pt x="339" y="340"/>
                      </a:lnTo>
                      <a:lnTo>
                        <a:pt x="33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25"/>
                <p:cNvSpPr/>
                <p:nvPr/>
              </p:nvSpPr>
              <p:spPr>
                <a:xfrm>
                  <a:off x="2673436" y="3421947"/>
                  <a:ext cx="10411" cy="34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1117" extrusionOk="0">
                      <a:moveTo>
                        <a:pt x="0" y="0"/>
                      </a:moveTo>
                      <a:lnTo>
                        <a:pt x="0" y="1116"/>
                      </a:lnTo>
                      <a:lnTo>
                        <a:pt x="339" y="1116"/>
                      </a:lnTo>
                      <a:lnTo>
                        <a:pt x="33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25"/>
                <p:cNvSpPr/>
                <p:nvPr/>
              </p:nvSpPr>
              <p:spPr>
                <a:xfrm>
                  <a:off x="2673436" y="3463038"/>
                  <a:ext cx="10411" cy="10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42" extrusionOk="0">
                      <a:moveTo>
                        <a:pt x="0" y="1"/>
                      </a:moveTo>
                      <a:lnTo>
                        <a:pt x="0" y="341"/>
                      </a:lnTo>
                      <a:lnTo>
                        <a:pt x="339" y="341"/>
                      </a:lnTo>
                      <a:lnTo>
                        <a:pt x="33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25"/>
                <p:cNvSpPr/>
                <p:nvPr/>
              </p:nvSpPr>
              <p:spPr>
                <a:xfrm>
                  <a:off x="2604787" y="3702879"/>
                  <a:ext cx="10472" cy="29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967" extrusionOk="0">
                      <a:moveTo>
                        <a:pt x="1" y="1"/>
                      </a:moveTo>
                      <a:lnTo>
                        <a:pt x="1" y="967"/>
                      </a:lnTo>
                      <a:lnTo>
                        <a:pt x="342" y="967"/>
                      </a:lnTo>
                      <a:lnTo>
                        <a:pt x="3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7" name="Google Shape;427;p25"/>
          <p:cNvGrpSpPr/>
          <p:nvPr/>
        </p:nvGrpSpPr>
        <p:grpSpPr>
          <a:xfrm>
            <a:off x="5299188" y="3310421"/>
            <a:ext cx="2928094" cy="872062"/>
            <a:chOff x="5299188" y="3310421"/>
            <a:chExt cx="2928094" cy="872062"/>
          </a:xfrm>
        </p:grpSpPr>
        <p:grpSp>
          <p:nvGrpSpPr>
            <p:cNvPr id="428" name="Google Shape;428;p25"/>
            <p:cNvGrpSpPr/>
            <p:nvPr/>
          </p:nvGrpSpPr>
          <p:grpSpPr>
            <a:xfrm>
              <a:off x="6288681" y="3310421"/>
              <a:ext cx="1938600" cy="872062"/>
              <a:chOff x="6060156" y="3275196"/>
              <a:chExt cx="1938600" cy="872062"/>
            </a:xfrm>
          </p:grpSpPr>
          <p:sp>
            <p:nvSpPr>
              <p:cNvPr id="429" name="Google Shape;429;p25"/>
              <p:cNvSpPr/>
              <p:nvPr/>
            </p:nvSpPr>
            <p:spPr>
              <a:xfrm>
                <a:off x="6061206" y="3681058"/>
                <a:ext cx="1936500" cy="46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0000" tIns="91425" rIns="91425" bIns="91425" anchor="t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dk2"/>
                    </a:solidFill>
                    <a:latin typeface="Inter"/>
                    <a:ea typeface="Inter"/>
                    <a:cs typeface="Inter"/>
                    <a:sym typeface="Inter"/>
                  </a:rPr>
                  <a:t>Avoid the laser long your way, exit from the </a:t>
                </a:r>
                <a:r>
                  <a:rPr lang="en-US">
                    <a:solidFill>
                      <a:schemeClr val="dk2"/>
                    </a:solidFill>
                    <a:latin typeface="Inter"/>
                    <a:ea typeface="Inter"/>
                    <a:cs typeface="Inter"/>
                    <a:sym typeface="Inter"/>
                  </a:rPr>
                  <a:t>laser maze</a:t>
                </a:r>
                <a:endParaRPr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30" name="Google Shape;430;p25"/>
              <p:cNvSpPr txBox="1"/>
              <p:nvPr/>
            </p:nvSpPr>
            <p:spPr>
              <a:xfrm>
                <a:off x="6060156" y="3275196"/>
                <a:ext cx="1938600" cy="54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1" dirty="0">
                    <a:solidFill>
                      <a:schemeClr val="dk2"/>
                    </a:solidFill>
                    <a:latin typeface="Cinzel"/>
                    <a:ea typeface="Cinzel"/>
                    <a:cs typeface="Cinzel"/>
                    <a:sym typeface="Cinzel"/>
                  </a:rPr>
                  <a:t>Lasers</a:t>
                </a:r>
                <a:endParaRPr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endParaRPr>
              </a:p>
            </p:txBody>
          </p:sp>
        </p:grpSp>
        <p:grpSp>
          <p:nvGrpSpPr>
            <p:cNvPr id="431" name="Google Shape;431;p25"/>
            <p:cNvGrpSpPr/>
            <p:nvPr/>
          </p:nvGrpSpPr>
          <p:grpSpPr>
            <a:xfrm>
              <a:off x="5299188" y="3366981"/>
              <a:ext cx="758927" cy="758927"/>
              <a:chOff x="4289850" y="3142825"/>
              <a:chExt cx="564300" cy="564300"/>
            </a:xfrm>
          </p:grpSpPr>
          <p:sp>
            <p:nvSpPr>
              <p:cNvPr id="432" name="Google Shape;432;p25"/>
              <p:cNvSpPr/>
              <p:nvPr/>
            </p:nvSpPr>
            <p:spPr>
              <a:xfrm>
                <a:off x="4289850" y="3142825"/>
                <a:ext cx="564300" cy="5643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3" name="Google Shape;433;p25"/>
              <p:cNvGrpSpPr/>
              <p:nvPr/>
            </p:nvGrpSpPr>
            <p:grpSpPr>
              <a:xfrm>
                <a:off x="4394395" y="3248420"/>
                <a:ext cx="355214" cy="355154"/>
                <a:chOff x="1623595" y="3394695"/>
                <a:chExt cx="355214" cy="355154"/>
              </a:xfrm>
            </p:grpSpPr>
            <p:sp>
              <p:nvSpPr>
                <p:cNvPr id="434" name="Google Shape;434;p25"/>
                <p:cNvSpPr/>
                <p:nvPr/>
              </p:nvSpPr>
              <p:spPr>
                <a:xfrm>
                  <a:off x="1891820" y="3484196"/>
                  <a:ext cx="13228" cy="13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430" extrusionOk="0">
                      <a:moveTo>
                        <a:pt x="62" y="0"/>
                      </a:moveTo>
                      <a:lnTo>
                        <a:pt x="1" y="335"/>
                      </a:lnTo>
                      <a:cubicBezTo>
                        <a:pt x="97" y="353"/>
                        <a:pt x="187" y="386"/>
                        <a:pt x="271" y="430"/>
                      </a:cubicBezTo>
                      <a:lnTo>
                        <a:pt x="432" y="131"/>
                      </a:lnTo>
                      <a:cubicBezTo>
                        <a:pt x="316" y="69"/>
                        <a:pt x="191" y="25"/>
                        <a:pt x="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" name="Google Shape;435;p25"/>
                <p:cNvSpPr/>
                <p:nvPr/>
              </p:nvSpPr>
              <p:spPr>
                <a:xfrm>
                  <a:off x="1904986" y="3492677"/>
                  <a:ext cx="14606" cy="1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76" extrusionOk="0">
                      <a:moveTo>
                        <a:pt x="218" y="0"/>
                      </a:moveTo>
                      <a:lnTo>
                        <a:pt x="0" y="263"/>
                      </a:lnTo>
                      <a:cubicBezTo>
                        <a:pt x="76" y="321"/>
                        <a:pt x="140" y="394"/>
                        <a:pt x="192" y="475"/>
                      </a:cubicBezTo>
                      <a:lnTo>
                        <a:pt x="477" y="290"/>
                      </a:lnTo>
                      <a:cubicBezTo>
                        <a:pt x="404" y="182"/>
                        <a:pt x="319" y="82"/>
                        <a:pt x="21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25"/>
                <p:cNvSpPr/>
                <p:nvPr/>
              </p:nvSpPr>
              <p:spPr>
                <a:xfrm>
                  <a:off x="1913284" y="3508599"/>
                  <a:ext cx="12707" cy="29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" h="970" extrusionOk="0">
                      <a:moveTo>
                        <a:pt x="327" y="0"/>
                      </a:moveTo>
                      <a:lnTo>
                        <a:pt x="10" y="125"/>
                      </a:lnTo>
                      <a:cubicBezTo>
                        <a:pt x="52" y="234"/>
                        <a:pt x="75" y="350"/>
                        <a:pt x="75" y="470"/>
                      </a:cubicBezTo>
                      <a:cubicBezTo>
                        <a:pt x="75" y="596"/>
                        <a:pt x="50" y="722"/>
                        <a:pt x="1" y="836"/>
                      </a:cubicBezTo>
                      <a:lnTo>
                        <a:pt x="313" y="970"/>
                      </a:lnTo>
                      <a:cubicBezTo>
                        <a:pt x="381" y="812"/>
                        <a:pt x="414" y="644"/>
                        <a:pt x="414" y="470"/>
                      </a:cubicBezTo>
                      <a:cubicBezTo>
                        <a:pt x="414" y="308"/>
                        <a:pt x="385" y="151"/>
                        <a:pt x="3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25"/>
                <p:cNvSpPr/>
                <p:nvPr/>
              </p:nvSpPr>
              <p:spPr>
                <a:xfrm>
                  <a:off x="1676383" y="3508599"/>
                  <a:ext cx="12707" cy="29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" h="970" extrusionOk="0">
                      <a:moveTo>
                        <a:pt x="88" y="0"/>
                      </a:moveTo>
                      <a:cubicBezTo>
                        <a:pt x="30" y="151"/>
                        <a:pt x="1" y="307"/>
                        <a:pt x="1" y="470"/>
                      </a:cubicBezTo>
                      <a:cubicBezTo>
                        <a:pt x="1" y="642"/>
                        <a:pt x="34" y="812"/>
                        <a:pt x="102" y="970"/>
                      </a:cubicBezTo>
                      <a:lnTo>
                        <a:pt x="414" y="836"/>
                      </a:lnTo>
                      <a:cubicBezTo>
                        <a:pt x="365" y="722"/>
                        <a:pt x="340" y="596"/>
                        <a:pt x="340" y="470"/>
                      </a:cubicBezTo>
                      <a:cubicBezTo>
                        <a:pt x="340" y="352"/>
                        <a:pt x="363" y="236"/>
                        <a:pt x="405" y="125"/>
                      </a:cubicBez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25"/>
                <p:cNvSpPr/>
                <p:nvPr/>
              </p:nvSpPr>
              <p:spPr>
                <a:xfrm>
                  <a:off x="1697326" y="3484287"/>
                  <a:ext cx="13105" cy="13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" h="429" extrusionOk="0">
                      <a:moveTo>
                        <a:pt x="370" y="1"/>
                      </a:moveTo>
                      <a:cubicBezTo>
                        <a:pt x="241" y="22"/>
                        <a:pt x="116" y="66"/>
                        <a:pt x="0" y="129"/>
                      </a:cubicBezTo>
                      <a:lnTo>
                        <a:pt x="160" y="428"/>
                      </a:lnTo>
                      <a:cubicBezTo>
                        <a:pt x="245" y="383"/>
                        <a:pt x="335" y="350"/>
                        <a:pt x="428" y="336"/>
                      </a:cubicBezTo>
                      <a:lnTo>
                        <a:pt x="3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25"/>
                <p:cNvSpPr/>
                <p:nvPr/>
              </p:nvSpPr>
              <p:spPr>
                <a:xfrm>
                  <a:off x="1682660" y="3492616"/>
                  <a:ext cx="14698" cy="1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" h="476" extrusionOk="0">
                      <a:moveTo>
                        <a:pt x="262" y="1"/>
                      </a:moveTo>
                      <a:cubicBezTo>
                        <a:pt x="162" y="84"/>
                        <a:pt x="73" y="182"/>
                        <a:pt x="1" y="290"/>
                      </a:cubicBezTo>
                      <a:lnTo>
                        <a:pt x="287" y="475"/>
                      </a:lnTo>
                      <a:cubicBezTo>
                        <a:pt x="340" y="396"/>
                        <a:pt x="405" y="323"/>
                        <a:pt x="479" y="263"/>
                      </a:cubicBezTo>
                      <a:lnTo>
                        <a:pt x="26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25"/>
                <p:cNvSpPr/>
                <p:nvPr/>
              </p:nvSpPr>
              <p:spPr>
                <a:xfrm>
                  <a:off x="1826019" y="3512825"/>
                  <a:ext cx="14514" cy="14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73" extrusionOk="0">
                      <a:moveTo>
                        <a:pt x="196" y="0"/>
                      </a:moveTo>
                      <a:lnTo>
                        <a:pt x="1" y="279"/>
                      </a:lnTo>
                      <a:lnTo>
                        <a:pt x="280" y="473"/>
                      </a:lnTo>
                      <a:lnTo>
                        <a:pt x="474" y="196"/>
                      </a:lnTo>
                      <a:lnTo>
                        <a:pt x="19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25"/>
                <p:cNvSpPr/>
                <p:nvPr/>
              </p:nvSpPr>
              <p:spPr>
                <a:xfrm>
                  <a:off x="1845829" y="3462395"/>
                  <a:ext cx="29885" cy="36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191" extrusionOk="0">
                      <a:moveTo>
                        <a:pt x="696" y="0"/>
                      </a:moveTo>
                      <a:lnTo>
                        <a:pt x="1" y="997"/>
                      </a:lnTo>
                      <a:lnTo>
                        <a:pt x="280" y="1190"/>
                      </a:lnTo>
                      <a:lnTo>
                        <a:pt x="975" y="196"/>
                      </a:lnTo>
                      <a:lnTo>
                        <a:pt x="69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25"/>
                <p:cNvSpPr/>
                <p:nvPr/>
              </p:nvSpPr>
              <p:spPr>
                <a:xfrm>
                  <a:off x="1836001" y="3498556"/>
                  <a:ext cx="14514" cy="14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74" extrusionOk="0">
                      <a:moveTo>
                        <a:pt x="195" y="0"/>
                      </a:moveTo>
                      <a:lnTo>
                        <a:pt x="1" y="279"/>
                      </a:lnTo>
                      <a:lnTo>
                        <a:pt x="278" y="473"/>
                      </a:lnTo>
                      <a:lnTo>
                        <a:pt x="474" y="196"/>
                      </a:ln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25"/>
                <p:cNvSpPr/>
                <p:nvPr/>
              </p:nvSpPr>
              <p:spPr>
                <a:xfrm>
                  <a:off x="1736366" y="3476571"/>
                  <a:ext cx="14575" cy="14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74" extrusionOk="0">
                      <a:moveTo>
                        <a:pt x="280" y="1"/>
                      </a:moveTo>
                      <a:lnTo>
                        <a:pt x="1" y="195"/>
                      </a:lnTo>
                      <a:lnTo>
                        <a:pt x="196" y="474"/>
                      </a:lnTo>
                      <a:lnTo>
                        <a:pt x="475" y="280"/>
                      </a:lnTo>
                      <a:lnTo>
                        <a:pt x="2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25"/>
                <p:cNvSpPr/>
                <p:nvPr/>
              </p:nvSpPr>
              <p:spPr>
                <a:xfrm>
                  <a:off x="1726506" y="3462333"/>
                  <a:ext cx="14514" cy="14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75" extrusionOk="0">
                      <a:moveTo>
                        <a:pt x="277" y="0"/>
                      </a:moveTo>
                      <a:lnTo>
                        <a:pt x="0" y="196"/>
                      </a:lnTo>
                      <a:lnTo>
                        <a:pt x="194" y="475"/>
                      </a:lnTo>
                      <a:lnTo>
                        <a:pt x="473" y="279"/>
                      </a:lnTo>
                      <a:lnTo>
                        <a:pt x="27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25"/>
                <p:cNvSpPr/>
                <p:nvPr/>
              </p:nvSpPr>
              <p:spPr>
                <a:xfrm>
                  <a:off x="1746348" y="3490779"/>
                  <a:ext cx="29824" cy="36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190" extrusionOk="0">
                      <a:moveTo>
                        <a:pt x="278" y="1"/>
                      </a:moveTo>
                      <a:lnTo>
                        <a:pt x="1" y="195"/>
                      </a:lnTo>
                      <a:lnTo>
                        <a:pt x="695" y="1189"/>
                      </a:lnTo>
                      <a:lnTo>
                        <a:pt x="974" y="995"/>
                      </a:lnTo>
                      <a:lnTo>
                        <a:pt x="27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446;p25"/>
                <p:cNvSpPr/>
                <p:nvPr/>
              </p:nvSpPr>
              <p:spPr>
                <a:xfrm>
                  <a:off x="1946322" y="3394695"/>
                  <a:ext cx="32488" cy="37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1" h="1228" extrusionOk="0">
                      <a:moveTo>
                        <a:pt x="529" y="341"/>
                      </a:moveTo>
                      <a:cubicBezTo>
                        <a:pt x="634" y="341"/>
                        <a:pt x="719" y="426"/>
                        <a:pt x="719" y="531"/>
                      </a:cubicBezTo>
                      <a:cubicBezTo>
                        <a:pt x="719" y="638"/>
                        <a:pt x="636" y="722"/>
                        <a:pt x="529" y="722"/>
                      </a:cubicBezTo>
                      <a:cubicBezTo>
                        <a:pt x="422" y="722"/>
                        <a:pt x="339" y="638"/>
                        <a:pt x="339" y="531"/>
                      </a:cubicBezTo>
                      <a:cubicBezTo>
                        <a:pt x="339" y="426"/>
                        <a:pt x="426" y="341"/>
                        <a:pt x="529" y="341"/>
                      </a:cubicBezTo>
                      <a:close/>
                      <a:moveTo>
                        <a:pt x="529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763"/>
                        <a:pt x="150" y="961"/>
                        <a:pt x="359" y="1030"/>
                      </a:cubicBezTo>
                      <a:lnTo>
                        <a:pt x="359" y="1227"/>
                      </a:lnTo>
                      <a:lnTo>
                        <a:pt x="699" y="1227"/>
                      </a:lnTo>
                      <a:lnTo>
                        <a:pt x="699" y="1030"/>
                      </a:lnTo>
                      <a:cubicBezTo>
                        <a:pt x="908" y="961"/>
                        <a:pt x="1060" y="761"/>
                        <a:pt x="1060" y="530"/>
                      </a:cubicBezTo>
                      <a:cubicBezTo>
                        <a:pt x="1060" y="238"/>
                        <a:pt x="821" y="0"/>
                        <a:pt x="52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" name="Google Shape;447;p25"/>
                <p:cNvSpPr/>
                <p:nvPr/>
              </p:nvSpPr>
              <p:spPr>
                <a:xfrm>
                  <a:off x="1941147" y="3669596"/>
                  <a:ext cx="37663" cy="32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" h="1061" extrusionOk="0">
                      <a:moveTo>
                        <a:pt x="698" y="338"/>
                      </a:moveTo>
                      <a:cubicBezTo>
                        <a:pt x="805" y="338"/>
                        <a:pt x="888" y="421"/>
                        <a:pt x="888" y="528"/>
                      </a:cubicBezTo>
                      <a:cubicBezTo>
                        <a:pt x="887" y="635"/>
                        <a:pt x="803" y="718"/>
                        <a:pt x="698" y="718"/>
                      </a:cubicBezTo>
                      <a:cubicBezTo>
                        <a:pt x="595" y="718"/>
                        <a:pt x="508" y="635"/>
                        <a:pt x="508" y="528"/>
                      </a:cubicBezTo>
                      <a:cubicBezTo>
                        <a:pt x="508" y="423"/>
                        <a:pt x="591" y="338"/>
                        <a:pt x="698" y="338"/>
                      </a:cubicBezTo>
                      <a:close/>
                      <a:moveTo>
                        <a:pt x="698" y="1"/>
                      </a:moveTo>
                      <a:cubicBezTo>
                        <a:pt x="464" y="1"/>
                        <a:pt x="269" y="149"/>
                        <a:pt x="198" y="359"/>
                      </a:cubicBezTo>
                      <a:lnTo>
                        <a:pt x="1" y="359"/>
                      </a:lnTo>
                      <a:lnTo>
                        <a:pt x="1" y="700"/>
                      </a:lnTo>
                      <a:lnTo>
                        <a:pt x="198" y="700"/>
                      </a:lnTo>
                      <a:cubicBezTo>
                        <a:pt x="269" y="908"/>
                        <a:pt x="468" y="1061"/>
                        <a:pt x="698" y="1061"/>
                      </a:cubicBezTo>
                      <a:cubicBezTo>
                        <a:pt x="990" y="1061"/>
                        <a:pt x="1229" y="821"/>
                        <a:pt x="1229" y="530"/>
                      </a:cubicBezTo>
                      <a:cubicBezTo>
                        <a:pt x="1225" y="238"/>
                        <a:pt x="990" y="1"/>
                        <a:pt x="69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25"/>
                <p:cNvSpPr/>
                <p:nvPr/>
              </p:nvSpPr>
              <p:spPr>
                <a:xfrm>
                  <a:off x="1784928" y="3712218"/>
                  <a:ext cx="32488" cy="37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1" h="1229" extrusionOk="0">
                      <a:moveTo>
                        <a:pt x="529" y="508"/>
                      </a:moveTo>
                      <a:cubicBezTo>
                        <a:pt x="636" y="508"/>
                        <a:pt x="719" y="593"/>
                        <a:pt x="719" y="698"/>
                      </a:cubicBezTo>
                      <a:cubicBezTo>
                        <a:pt x="719" y="803"/>
                        <a:pt x="634" y="888"/>
                        <a:pt x="529" y="888"/>
                      </a:cubicBezTo>
                      <a:cubicBezTo>
                        <a:pt x="426" y="888"/>
                        <a:pt x="339" y="805"/>
                        <a:pt x="339" y="698"/>
                      </a:cubicBezTo>
                      <a:cubicBezTo>
                        <a:pt x="339" y="594"/>
                        <a:pt x="424" y="508"/>
                        <a:pt x="529" y="508"/>
                      </a:cubicBezTo>
                      <a:close/>
                      <a:moveTo>
                        <a:pt x="361" y="0"/>
                      </a:moveTo>
                      <a:lnTo>
                        <a:pt x="361" y="198"/>
                      </a:lnTo>
                      <a:cubicBezTo>
                        <a:pt x="152" y="268"/>
                        <a:pt x="0" y="468"/>
                        <a:pt x="0" y="698"/>
                      </a:cubicBezTo>
                      <a:cubicBezTo>
                        <a:pt x="0" y="991"/>
                        <a:pt x="238" y="1229"/>
                        <a:pt x="529" y="1229"/>
                      </a:cubicBezTo>
                      <a:cubicBezTo>
                        <a:pt x="823" y="1229"/>
                        <a:pt x="1060" y="991"/>
                        <a:pt x="1060" y="698"/>
                      </a:cubicBezTo>
                      <a:cubicBezTo>
                        <a:pt x="1060" y="468"/>
                        <a:pt x="908" y="268"/>
                        <a:pt x="700" y="198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25"/>
                <p:cNvSpPr/>
                <p:nvPr/>
              </p:nvSpPr>
              <p:spPr>
                <a:xfrm>
                  <a:off x="1795951" y="3694887"/>
                  <a:ext cx="10411" cy="1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40" extrusionOk="0">
                      <a:moveTo>
                        <a:pt x="1" y="1"/>
                      </a:moveTo>
                      <a:lnTo>
                        <a:pt x="1" y="340"/>
                      </a:lnTo>
                      <a:lnTo>
                        <a:pt x="340" y="340"/>
                      </a:lnTo>
                      <a:lnTo>
                        <a:pt x="34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450;p25"/>
                <p:cNvSpPr/>
                <p:nvPr/>
              </p:nvSpPr>
              <p:spPr>
                <a:xfrm>
                  <a:off x="1923725" y="3680588"/>
                  <a:ext cx="10472" cy="1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341" extrusionOk="0">
                      <a:moveTo>
                        <a:pt x="1" y="0"/>
                      </a:moveTo>
                      <a:lnTo>
                        <a:pt x="1" y="341"/>
                      </a:lnTo>
                      <a:lnTo>
                        <a:pt x="341" y="341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" name="Google Shape;451;p25"/>
                <p:cNvSpPr/>
                <p:nvPr/>
              </p:nvSpPr>
              <p:spPr>
                <a:xfrm>
                  <a:off x="1634496" y="3427489"/>
                  <a:ext cx="333268" cy="263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4" h="8609" extrusionOk="0">
                      <a:moveTo>
                        <a:pt x="4545" y="336"/>
                      </a:moveTo>
                      <a:cubicBezTo>
                        <a:pt x="4899" y="336"/>
                        <a:pt x="5276" y="589"/>
                        <a:pt x="5276" y="1055"/>
                      </a:cubicBezTo>
                      <a:lnTo>
                        <a:pt x="5276" y="1716"/>
                      </a:lnTo>
                      <a:lnTo>
                        <a:pt x="4607" y="718"/>
                      </a:lnTo>
                      <a:lnTo>
                        <a:pt x="4324" y="906"/>
                      </a:lnTo>
                      <a:lnTo>
                        <a:pt x="5276" y="2329"/>
                      </a:lnTo>
                      <a:lnTo>
                        <a:pt x="5276" y="2881"/>
                      </a:lnTo>
                      <a:lnTo>
                        <a:pt x="5042" y="2544"/>
                      </a:lnTo>
                      <a:lnTo>
                        <a:pt x="4763" y="2736"/>
                      </a:lnTo>
                      <a:lnTo>
                        <a:pt x="5134" y="3273"/>
                      </a:lnTo>
                      <a:cubicBezTo>
                        <a:pt x="5178" y="3336"/>
                        <a:pt x="5165" y="3423"/>
                        <a:pt x="5103" y="3470"/>
                      </a:cubicBezTo>
                      <a:cubicBezTo>
                        <a:pt x="5078" y="3490"/>
                        <a:pt x="5049" y="3500"/>
                        <a:pt x="5018" y="3500"/>
                      </a:cubicBezTo>
                      <a:cubicBezTo>
                        <a:pt x="5009" y="3500"/>
                        <a:pt x="5000" y="3499"/>
                        <a:pt x="4991" y="3497"/>
                      </a:cubicBezTo>
                      <a:cubicBezTo>
                        <a:pt x="4953" y="3490"/>
                        <a:pt x="4917" y="3470"/>
                        <a:pt x="4895" y="3436"/>
                      </a:cubicBezTo>
                      <a:lnTo>
                        <a:pt x="4795" y="3293"/>
                      </a:lnTo>
                      <a:lnTo>
                        <a:pt x="4516" y="3488"/>
                      </a:lnTo>
                      <a:lnTo>
                        <a:pt x="4616" y="3631"/>
                      </a:lnTo>
                      <a:cubicBezTo>
                        <a:pt x="4692" y="3740"/>
                        <a:pt x="4806" y="3813"/>
                        <a:pt x="4940" y="3833"/>
                      </a:cubicBezTo>
                      <a:cubicBezTo>
                        <a:pt x="4964" y="3836"/>
                        <a:pt x="4989" y="3840"/>
                        <a:pt x="5015" y="3840"/>
                      </a:cubicBezTo>
                      <a:cubicBezTo>
                        <a:pt x="5105" y="3840"/>
                        <a:pt x="5196" y="3814"/>
                        <a:pt x="5272" y="3764"/>
                      </a:cubicBezTo>
                      <a:lnTo>
                        <a:pt x="5272" y="4021"/>
                      </a:lnTo>
                      <a:cubicBezTo>
                        <a:pt x="5272" y="4334"/>
                        <a:pt x="5016" y="4588"/>
                        <a:pt x="4705" y="4588"/>
                      </a:cubicBezTo>
                      <a:lnTo>
                        <a:pt x="4645" y="4588"/>
                      </a:lnTo>
                      <a:cubicBezTo>
                        <a:pt x="4703" y="4432"/>
                        <a:pt x="4681" y="4258"/>
                        <a:pt x="4585" y="4121"/>
                      </a:cubicBezTo>
                      <a:lnTo>
                        <a:pt x="2713" y="1461"/>
                      </a:lnTo>
                      <a:cubicBezTo>
                        <a:pt x="2739" y="1160"/>
                        <a:pt x="2991" y="924"/>
                        <a:pt x="3295" y="924"/>
                      </a:cubicBezTo>
                      <a:cubicBezTo>
                        <a:pt x="3386" y="924"/>
                        <a:pt x="3474" y="944"/>
                        <a:pt x="3556" y="986"/>
                      </a:cubicBezTo>
                      <a:lnTo>
                        <a:pt x="4370" y="2175"/>
                      </a:lnTo>
                      <a:lnTo>
                        <a:pt x="4650" y="1983"/>
                      </a:lnTo>
                      <a:lnTo>
                        <a:pt x="3866" y="832"/>
                      </a:lnTo>
                      <a:cubicBezTo>
                        <a:pt x="3880" y="798"/>
                        <a:pt x="3897" y="763"/>
                        <a:pt x="3915" y="732"/>
                      </a:cubicBezTo>
                      <a:cubicBezTo>
                        <a:pt x="4042" y="480"/>
                        <a:pt x="4272" y="336"/>
                        <a:pt x="4545" y="336"/>
                      </a:cubicBezTo>
                      <a:close/>
                      <a:moveTo>
                        <a:pt x="8428" y="1689"/>
                      </a:moveTo>
                      <a:cubicBezTo>
                        <a:pt x="9148" y="1783"/>
                        <a:pt x="9698" y="2401"/>
                        <a:pt x="9698" y="3137"/>
                      </a:cubicBezTo>
                      <a:cubicBezTo>
                        <a:pt x="9698" y="3941"/>
                        <a:pt x="9044" y="4595"/>
                        <a:pt x="8240" y="4595"/>
                      </a:cubicBezTo>
                      <a:lnTo>
                        <a:pt x="8191" y="4595"/>
                      </a:lnTo>
                      <a:lnTo>
                        <a:pt x="8981" y="3450"/>
                      </a:lnTo>
                      <a:cubicBezTo>
                        <a:pt x="9139" y="3218"/>
                        <a:pt x="9093" y="2901"/>
                        <a:pt x="8876" y="2725"/>
                      </a:cubicBezTo>
                      <a:cubicBezTo>
                        <a:pt x="8780" y="2647"/>
                        <a:pt x="8660" y="2605"/>
                        <a:pt x="8537" y="2605"/>
                      </a:cubicBezTo>
                      <a:cubicBezTo>
                        <a:pt x="8513" y="2605"/>
                        <a:pt x="8489" y="2606"/>
                        <a:pt x="8465" y="2610"/>
                      </a:cubicBezTo>
                      <a:cubicBezTo>
                        <a:pt x="8318" y="2629"/>
                        <a:pt x="8184" y="2709"/>
                        <a:pt x="8097" y="2829"/>
                      </a:cubicBezTo>
                      <a:lnTo>
                        <a:pt x="7740" y="3323"/>
                      </a:lnTo>
                      <a:lnTo>
                        <a:pt x="8013" y="3523"/>
                      </a:lnTo>
                      <a:lnTo>
                        <a:pt x="8372" y="3028"/>
                      </a:lnTo>
                      <a:cubicBezTo>
                        <a:pt x="8403" y="2983"/>
                        <a:pt x="8454" y="2954"/>
                        <a:pt x="8508" y="2947"/>
                      </a:cubicBezTo>
                      <a:cubicBezTo>
                        <a:pt x="8517" y="2945"/>
                        <a:pt x="8525" y="2945"/>
                        <a:pt x="8534" y="2945"/>
                      </a:cubicBezTo>
                      <a:cubicBezTo>
                        <a:pt x="8579" y="2945"/>
                        <a:pt x="8623" y="2961"/>
                        <a:pt x="8658" y="2990"/>
                      </a:cubicBezTo>
                      <a:cubicBezTo>
                        <a:pt x="8740" y="3055"/>
                        <a:pt x="8756" y="3173"/>
                        <a:pt x="8698" y="3260"/>
                      </a:cubicBezTo>
                      <a:lnTo>
                        <a:pt x="7776" y="4601"/>
                      </a:lnTo>
                      <a:lnTo>
                        <a:pt x="7232" y="4601"/>
                      </a:lnTo>
                      <a:lnTo>
                        <a:pt x="7687" y="3972"/>
                      </a:lnTo>
                      <a:lnTo>
                        <a:pt x="7414" y="3773"/>
                      </a:lnTo>
                      <a:lnTo>
                        <a:pt x="6868" y="4528"/>
                      </a:lnTo>
                      <a:cubicBezTo>
                        <a:pt x="6834" y="4574"/>
                        <a:pt x="6781" y="4601"/>
                        <a:pt x="6725" y="4601"/>
                      </a:cubicBezTo>
                      <a:cubicBezTo>
                        <a:pt x="6660" y="4597"/>
                        <a:pt x="6600" y="4561"/>
                        <a:pt x="6571" y="4503"/>
                      </a:cubicBezTo>
                      <a:cubicBezTo>
                        <a:pt x="6538" y="4443"/>
                        <a:pt x="6544" y="4376"/>
                        <a:pt x="6582" y="4322"/>
                      </a:cubicBezTo>
                      <a:lnTo>
                        <a:pt x="8428" y="1689"/>
                      </a:lnTo>
                      <a:close/>
                      <a:moveTo>
                        <a:pt x="5442" y="4557"/>
                      </a:moveTo>
                      <a:cubicBezTo>
                        <a:pt x="5500" y="4637"/>
                        <a:pt x="5569" y="4706"/>
                        <a:pt x="5649" y="4766"/>
                      </a:cubicBezTo>
                      <a:cubicBezTo>
                        <a:pt x="5587" y="4739"/>
                        <a:pt x="5518" y="4722"/>
                        <a:pt x="5442" y="4722"/>
                      </a:cubicBezTo>
                      <a:cubicBezTo>
                        <a:pt x="5370" y="4722"/>
                        <a:pt x="5301" y="4739"/>
                        <a:pt x="5237" y="4766"/>
                      </a:cubicBezTo>
                      <a:cubicBezTo>
                        <a:pt x="5315" y="4710"/>
                        <a:pt x="5386" y="4639"/>
                        <a:pt x="5442" y="4557"/>
                      </a:cubicBezTo>
                      <a:close/>
                      <a:moveTo>
                        <a:pt x="2342" y="5059"/>
                      </a:moveTo>
                      <a:cubicBezTo>
                        <a:pt x="2447" y="5059"/>
                        <a:pt x="2532" y="5143"/>
                        <a:pt x="2532" y="5249"/>
                      </a:cubicBezTo>
                      <a:cubicBezTo>
                        <a:pt x="2530" y="5356"/>
                        <a:pt x="2447" y="5440"/>
                        <a:pt x="2342" y="5440"/>
                      </a:cubicBezTo>
                      <a:cubicBezTo>
                        <a:pt x="2239" y="5440"/>
                        <a:pt x="2152" y="5356"/>
                        <a:pt x="2152" y="5249"/>
                      </a:cubicBezTo>
                      <a:cubicBezTo>
                        <a:pt x="2152" y="5143"/>
                        <a:pt x="2235" y="5059"/>
                        <a:pt x="2342" y="5059"/>
                      </a:cubicBezTo>
                      <a:close/>
                      <a:moveTo>
                        <a:pt x="3884" y="5059"/>
                      </a:moveTo>
                      <a:cubicBezTo>
                        <a:pt x="3991" y="5059"/>
                        <a:pt x="4074" y="5143"/>
                        <a:pt x="4074" y="5249"/>
                      </a:cubicBezTo>
                      <a:cubicBezTo>
                        <a:pt x="4074" y="5356"/>
                        <a:pt x="3989" y="5440"/>
                        <a:pt x="3884" y="5440"/>
                      </a:cubicBezTo>
                      <a:cubicBezTo>
                        <a:pt x="3781" y="5440"/>
                        <a:pt x="3694" y="5356"/>
                        <a:pt x="3694" y="5249"/>
                      </a:cubicBezTo>
                      <a:cubicBezTo>
                        <a:pt x="3694" y="5143"/>
                        <a:pt x="3777" y="5059"/>
                        <a:pt x="3884" y="5059"/>
                      </a:cubicBezTo>
                      <a:close/>
                      <a:moveTo>
                        <a:pt x="5442" y="5059"/>
                      </a:moveTo>
                      <a:cubicBezTo>
                        <a:pt x="5549" y="5059"/>
                        <a:pt x="5632" y="5143"/>
                        <a:pt x="5632" y="5249"/>
                      </a:cubicBezTo>
                      <a:cubicBezTo>
                        <a:pt x="5632" y="5356"/>
                        <a:pt x="5547" y="5440"/>
                        <a:pt x="5442" y="5440"/>
                      </a:cubicBezTo>
                      <a:cubicBezTo>
                        <a:pt x="5339" y="5440"/>
                        <a:pt x="5252" y="5356"/>
                        <a:pt x="5252" y="5249"/>
                      </a:cubicBezTo>
                      <a:cubicBezTo>
                        <a:pt x="5252" y="5143"/>
                        <a:pt x="5337" y="5059"/>
                        <a:pt x="5442" y="5059"/>
                      </a:cubicBezTo>
                      <a:close/>
                      <a:moveTo>
                        <a:pt x="7002" y="5059"/>
                      </a:moveTo>
                      <a:cubicBezTo>
                        <a:pt x="7109" y="5059"/>
                        <a:pt x="7194" y="5143"/>
                        <a:pt x="7194" y="5249"/>
                      </a:cubicBezTo>
                      <a:cubicBezTo>
                        <a:pt x="7194" y="5356"/>
                        <a:pt x="7107" y="5440"/>
                        <a:pt x="7002" y="5440"/>
                      </a:cubicBezTo>
                      <a:cubicBezTo>
                        <a:pt x="6899" y="5440"/>
                        <a:pt x="6812" y="5356"/>
                        <a:pt x="6812" y="5249"/>
                      </a:cubicBezTo>
                      <a:cubicBezTo>
                        <a:pt x="6812" y="5143"/>
                        <a:pt x="6897" y="5059"/>
                        <a:pt x="7002" y="5059"/>
                      </a:cubicBezTo>
                      <a:close/>
                      <a:moveTo>
                        <a:pt x="8546" y="5059"/>
                      </a:moveTo>
                      <a:cubicBezTo>
                        <a:pt x="8653" y="5059"/>
                        <a:pt x="8736" y="5143"/>
                        <a:pt x="8736" y="5249"/>
                      </a:cubicBezTo>
                      <a:cubicBezTo>
                        <a:pt x="8736" y="5356"/>
                        <a:pt x="8649" y="5440"/>
                        <a:pt x="8546" y="5440"/>
                      </a:cubicBezTo>
                      <a:cubicBezTo>
                        <a:pt x="8441" y="5440"/>
                        <a:pt x="8356" y="5356"/>
                        <a:pt x="8356" y="5249"/>
                      </a:cubicBezTo>
                      <a:cubicBezTo>
                        <a:pt x="8356" y="5143"/>
                        <a:pt x="8439" y="5059"/>
                        <a:pt x="8546" y="5059"/>
                      </a:cubicBezTo>
                      <a:close/>
                      <a:moveTo>
                        <a:pt x="3458" y="4938"/>
                      </a:moveTo>
                      <a:cubicBezTo>
                        <a:pt x="3393" y="5027"/>
                        <a:pt x="3355" y="5135"/>
                        <a:pt x="3355" y="5253"/>
                      </a:cubicBezTo>
                      <a:cubicBezTo>
                        <a:pt x="3355" y="5440"/>
                        <a:pt x="3453" y="5606"/>
                        <a:pt x="3601" y="5699"/>
                      </a:cubicBezTo>
                      <a:lnTo>
                        <a:pt x="2623" y="5699"/>
                      </a:lnTo>
                      <a:cubicBezTo>
                        <a:pt x="2770" y="5606"/>
                        <a:pt x="2869" y="5440"/>
                        <a:pt x="2869" y="5253"/>
                      </a:cubicBezTo>
                      <a:cubicBezTo>
                        <a:pt x="2869" y="5135"/>
                        <a:pt x="2831" y="5027"/>
                        <a:pt x="2766" y="4938"/>
                      </a:cubicBezTo>
                      <a:close/>
                      <a:moveTo>
                        <a:pt x="5111" y="4842"/>
                      </a:moveTo>
                      <a:lnTo>
                        <a:pt x="5111" y="4842"/>
                      </a:lnTo>
                      <a:cubicBezTo>
                        <a:pt x="4993" y="4940"/>
                        <a:pt x="4915" y="5086"/>
                        <a:pt x="4915" y="5253"/>
                      </a:cubicBezTo>
                      <a:cubicBezTo>
                        <a:pt x="4915" y="5440"/>
                        <a:pt x="5013" y="5606"/>
                        <a:pt x="5161" y="5699"/>
                      </a:cubicBezTo>
                      <a:lnTo>
                        <a:pt x="4168" y="5699"/>
                      </a:lnTo>
                      <a:cubicBezTo>
                        <a:pt x="4315" y="5606"/>
                        <a:pt x="4415" y="5440"/>
                        <a:pt x="4415" y="5253"/>
                      </a:cubicBezTo>
                      <a:cubicBezTo>
                        <a:pt x="4415" y="5135"/>
                        <a:pt x="4377" y="5027"/>
                        <a:pt x="4310" y="4938"/>
                      </a:cubicBezTo>
                      <a:lnTo>
                        <a:pt x="4707" y="4938"/>
                      </a:lnTo>
                      <a:cubicBezTo>
                        <a:pt x="4852" y="4938"/>
                        <a:pt x="4989" y="4903"/>
                        <a:pt x="5111" y="4842"/>
                      </a:cubicBezTo>
                      <a:close/>
                      <a:moveTo>
                        <a:pt x="5777" y="4842"/>
                      </a:moveTo>
                      <a:lnTo>
                        <a:pt x="5777" y="4842"/>
                      </a:lnTo>
                      <a:cubicBezTo>
                        <a:pt x="5901" y="4903"/>
                        <a:pt x="6037" y="4938"/>
                        <a:pt x="6182" y="4938"/>
                      </a:cubicBezTo>
                      <a:lnTo>
                        <a:pt x="6578" y="4938"/>
                      </a:lnTo>
                      <a:cubicBezTo>
                        <a:pt x="6511" y="5027"/>
                        <a:pt x="6473" y="5135"/>
                        <a:pt x="6473" y="5253"/>
                      </a:cubicBezTo>
                      <a:cubicBezTo>
                        <a:pt x="6473" y="5440"/>
                        <a:pt x="6571" y="5606"/>
                        <a:pt x="6720" y="5699"/>
                      </a:cubicBezTo>
                      <a:lnTo>
                        <a:pt x="5727" y="5699"/>
                      </a:lnTo>
                      <a:cubicBezTo>
                        <a:pt x="5873" y="5606"/>
                        <a:pt x="5973" y="5440"/>
                        <a:pt x="5973" y="5253"/>
                      </a:cubicBezTo>
                      <a:cubicBezTo>
                        <a:pt x="5973" y="5086"/>
                        <a:pt x="5899" y="4940"/>
                        <a:pt x="5777" y="4842"/>
                      </a:cubicBezTo>
                      <a:close/>
                      <a:moveTo>
                        <a:pt x="4544" y="0"/>
                      </a:moveTo>
                      <a:cubicBezTo>
                        <a:pt x="4143" y="0"/>
                        <a:pt x="3793" y="218"/>
                        <a:pt x="3609" y="582"/>
                      </a:cubicBezTo>
                      <a:cubicBezTo>
                        <a:pt x="3599" y="598"/>
                        <a:pt x="3592" y="616"/>
                        <a:pt x="3583" y="631"/>
                      </a:cubicBezTo>
                      <a:cubicBezTo>
                        <a:pt x="3491" y="602"/>
                        <a:pt x="3393" y="586"/>
                        <a:pt x="3295" y="586"/>
                      </a:cubicBezTo>
                      <a:cubicBezTo>
                        <a:pt x="2838" y="586"/>
                        <a:pt x="2456" y="923"/>
                        <a:pt x="2384" y="1361"/>
                      </a:cubicBezTo>
                      <a:cubicBezTo>
                        <a:pt x="1510" y="1490"/>
                        <a:pt x="847" y="2243"/>
                        <a:pt x="847" y="3140"/>
                      </a:cubicBezTo>
                      <a:cubicBezTo>
                        <a:pt x="847" y="3454"/>
                        <a:pt x="929" y="3760"/>
                        <a:pt x="1083" y="4028"/>
                      </a:cubicBezTo>
                      <a:lnTo>
                        <a:pt x="1378" y="3862"/>
                      </a:lnTo>
                      <a:cubicBezTo>
                        <a:pt x="1253" y="3644"/>
                        <a:pt x="1188" y="3392"/>
                        <a:pt x="1188" y="3140"/>
                      </a:cubicBezTo>
                      <a:cubicBezTo>
                        <a:pt x="1188" y="2405"/>
                        <a:pt x="1737" y="1787"/>
                        <a:pt x="2458" y="1694"/>
                      </a:cubicBezTo>
                      <a:lnTo>
                        <a:pt x="4304" y="4325"/>
                      </a:lnTo>
                      <a:cubicBezTo>
                        <a:pt x="4342" y="4380"/>
                        <a:pt x="4346" y="4449"/>
                        <a:pt x="4315" y="4507"/>
                      </a:cubicBezTo>
                      <a:cubicBezTo>
                        <a:pt x="4283" y="4566"/>
                        <a:pt x="4226" y="4603"/>
                        <a:pt x="4159" y="4603"/>
                      </a:cubicBezTo>
                      <a:cubicBezTo>
                        <a:pt x="4101" y="4603"/>
                        <a:pt x="4051" y="4575"/>
                        <a:pt x="4016" y="4530"/>
                      </a:cubicBezTo>
                      <a:lnTo>
                        <a:pt x="3775" y="4199"/>
                      </a:lnTo>
                      <a:lnTo>
                        <a:pt x="3502" y="4398"/>
                      </a:lnTo>
                      <a:lnTo>
                        <a:pt x="3648" y="4603"/>
                      </a:lnTo>
                      <a:lnTo>
                        <a:pt x="3105" y="4603"/>
                      </a:lnTo>
                      <a:lnTo>
                        <a:pt x="2184" y="3262"/>
                      </a:lnTo>
                      <a:cubicBezTo>
                        <a:pt x="2125" y="3175"/>
                        <a:pt x="2143" y="3057"/>
                        <a:pt x="2222" y="2992"/>
                      </a:cubicBezTo>
                      <a:cubicBezTo>
                        <a:pt x="2259" y="2962"/>
                        <a:pt x="2302" y="2947"/>
                        <a:pt x="2347" y="2947"/>
                      </a:cubicBezTo>
                      <a:cubicBezTo>
                        <a:pt x="2357" y="2947"/>
                        <a:pt x="2366" y="2947"/>
                        <a:pt x="2375" y="2948"/>
                      </a:cubicBezTo>
                      <a:cubicBezTo>
                        <a:pt x="2429" y="2956"/>
                        <a:pt x="2478" y="2985"/>
                        <a:pt x="2511" y="3030"/>
                      </a:cubicBezTo>
                      <a:lnTo>
                        <a:pt x="3308" y="4133"/>
                      </a:lnTo>
                      <a:lnTo>
                        <a:pt x="3581" y="3934"/>
                      </a:lnTo>
                      <a:lnTo>
                        <a:pt x="2784" y="2831"/>
                      </a:lnTo>
                      <a:cubicBezTo>
                        <a:pt x="2697" y="2711"/>
                        <a:pt x="2565" y="2631"/>
                        <a:pt x="2416" y="2611"/>
                      </a:cubicBezTo>
                      <a:cubicBezTo>
                        <a:pt x="2392" y="2608"/>
                        <a:pt x="2368" y="2606"/>
                        <a:pt x="2344" y="2606"/>
                      </a:cubicBezTo>
                      <a:cubicBezTo>
                        <a:pt x="2222" y="2606"/>
                        <a:pt x="2102" y="2648"/>
                        <a:pt x="2005" y="2727"/>
                      </a:cubicBezTo>
                      <a:cubicBezTo>
                        <a:pt x="1788" y="2903"/>
                        <a:pt x="1742" y="3222"/>
                        <a:pt x="1900" y="3452"/>
                      </a:cubicBezTo>
                      <a:lnTo>
                        <a:pt x="2692" y="4597"/>
                      </a:lnTo>
                      <a:lnTo>
                        <a:pt x="2641" y="4597"/>
                      </a:lnTo>
                      <a:cubicBezTo>
                        <a:pt x="2224" y="4597"/>
                        <a:pt x="1826" y="4418"/>
                        <a:pt x="1550" y="4106"/>
                      </a:cubicBezTo>
                      <a:lnTo>
                        <a:pt x="1297" y="4333"/>
                      </a:lnTo>
                      <a:cubicBezTo>
                        <a:pt x="1443" y="4498"/>
                        <a:pt x="1615" y="4632"/>
                        <a:pt x="1807" y="4733"/>
                      </a:cubicBezTo>
                      <a:lnTo>
                        <a:pt x="1807" y="5085"/>
                      </a:lnTo>
                      <a:lnTo>
                        <a:pt x="340" y="5085"/>
                      </a:lnTo>
                      <a:lnTo>
                        <a:pt x="340" y="953"/>
                      </a:lnTo>
                      <a:lnTo>
                        <a:pt x="1" y="953"/>
                      </a:lnTo>
                      <a:lnTo>
                        <a:pt x="1" y="5423"/>
                      </a:lnTo>
                      <a:lnTo>
                        <a:pt x="1807" y="5423"/>
                      </a:lnTo>
                      <a:lnTo>
                        <a:pt x="1807" y="6040"/>
                      </a:lnTo>
                      <a:lnTo>
                        <a:pt x="3710" y="6040"/>
                      </a:lnTo>
                      <a:lnTo>
                        <a:pt x="3710" y="8268"/>
                      </a:lnTo>
                      <a:lnTo>
                        <a:pt x="1663" y="8268"/>
                      </a:lnTo>
                      <a:lnTo>
                        <a:pt x="1663" y="8609"/>
                      </a:lnTo>
                      <a:lnTo>
                        <a:pt x="4054" y="8609"/>
                      </a:lnTo>
                      <a:lnTo>
                        <a:pt x="4054" y="6040"/>
                      </a:lnTo>
                      <a:lnTo>
                        <a:pt x="5276" y="6040"/>
                      </a:lnTo>
                      <a:lnTo>
                        <a:pt x="5276" y="8509"/>
                      </a:lnTo>
                      <a:lnTo>
                        <a:pt x="5614" y="8509"/>
                      </a:lnTo>
                      <a:lnTo>
                        <a:pt x="5614" y="6040"/>
                      </a:lnTo>
                      <a:lnTo>
                        <a:pt x="6836" y="6040"/>
                      </a:lnTo>
                      <a:lnTo>
                        <a:pt x="6836" y="8609"/>
                      </a:lnTo>
                      <a:lnTo>
                        <a:pt x="9224" y="8609"/>
                      </a:lnTo>
                      <a:lnTo>
                        <a:pt x="9224" y="8268"/>
                      </a:lnTo>
                      <a:lnTo>
                        <a:pt x="7176" y="8268"/>
                      </a:lnTo>
                      <a:lnTo>
                        <a:pt x="7176" y="6038"/>
                      </a:lnTo>
                      <a:lnTo>
                        <a:pt x="7649" y="6038"/>
                      </a:lnTo>
                      <a:lnTo>
                        <a:pt x="7649" y="5699"/>
                      </a:lnTo>
                      <a:lnTo>
                        <a:pt x="7287" y="5699"/>
                      </a:lnTo>
                      <a:cubicBezTo>
                        <a:pt x="7434" y="5606"/>
                        <a:pt x="7533" y="5440"/>
                        <a:pt x="7533" y="5253"/>
                      </a:cubicBezTo>
                      <a:cubicBezTo>
                        <a:pt x="7533" y="5135"/>
                        <a:pt x="7495" y="5027"/>
                        <a:pt x="7430" y="4938"/>
                      </a:cubicBezTo>
                      <a:lnTo>
                        <a:pt x="8122" y="4938"/>
                      </a:lnTo>
                      <a:cubicBezTo>
                        <a:pt x="8057" y="5027"/>
                        <a:pt x="8019" y="5135"/>
                        <a:pt x="8019" y="5253"/>
                      </a:cubicBezTo>
                      <a:cubicBezTo>
                        <a:pt x="8019" y="5440"/>
                        <a:pt x="8115" y="5606"/>
                        <a:pt x="8265" y="5699"/>
                      </a:cubicBezTo>
                      <a:lnTo>
                        <a:pt x="7988" y="5699"/>
                      </a:lnTo>
                      <a:lnTo>
                        <a:pt x="7988" y="6038"/>
                      </a:lnTo>
                      <a:lnTo>
                        <a:pt x="9075" y="6038"/>
                      </a:lnTo>
                      <a:lnTo>
                        <a:pt x="9075" y="5422"/>
                      </a:lnTo>
                      <a:lnTo>
                        <a:pt x="10883" y="5422"/>
                      </a:lnTo>
                      <a:lnTo>
                        <a:pt x="10883" y="952"/>
                      </a:lnTo>
                      <a:lnTo>
                        <a:pt x="10543" y="952"/>
                      </a:lnTo>
                      <a:lnTo>
                        <a:pt x="10543" y="5083"/>
                      </a:lnTo>
                      <a:lnTo>
                        <a:pt x="9075" y="5083"/>
                      </a:lnTo>
                      <a:lnTo>
                        <a:pt x="9075" y="4731"/>
                      </a:lnTo>
                      <a:cubicBezTo>
                        <a:pt x="9650" y="4431"/>
                        <a:pt x="10039" y="3831"/>
                        <a:pt x="10039" y="3139"/>
                      </a:cubicBezTo>
                      <a:cubicBezTo>
                        <a:pt x="10039" y="2242"/>
                        <a:pt x="9374" y="1488"/>
                        <a:pt x="8503" y="1359"/>
                      </a:cubicBezTo>
                      <a:cubicBezTo>
                        <a:pt x="8430" y="919"/>
                        <a:pt x="8050" y="584"/>
                        <a:pt x="7589" y="584"/>
                      </a:cubicBezTo>
                      <a:cubicBezTo>
                        <a:pt x="7492" y="584"/>
                        <a:pt x="7396" y="600"/>
                        <a:pt x="7303" y="629"/>
                      </a:cubicBezTo>
                      <a:cubicBezTo>
                        <a:pt x="7296" y="615"/>
                        <a:pt x="7287" y="596"/>
                        <a:pt x="7278" y="580"/>
                      </a:cubicBezTo>
                      <a:cubicBezTo>
                        <a:pt x="7107" y="245"/>
                        <a:pt x="6801" y="37"/>
                        <a:pt x="6439" y="2"/>
                      </a:cubicBezTo>
                      <a:lnTo>
                        <a:pt x="6410" y="339"/>
                      </a:lnTo>
                      <a:cubicBezTo>
                        <a:pt x="6553" y="354"/>
                        <a:pt x="6817" y="421"/>
                        <a:pt x="6977" y="732"/>
                      </a:cubicBezTo>
                      <a:cubicBezTo>
                        <a:pt x="6991" y="763"/>
                        <a:pt x="7008" y="798"/>
                        <a:pt x="7024" y="832"/>
                      </a:cubicBezTo>
                      <a:lnTo>
                        <a:pt x="6239" y="1983"/>
                      </a:lnTo>
                      <a:lnTo>
                        <a:pt x="6520" y="2175"/>
                      </a:lnTo>
                      <a:lnTo>
                        <a:pt x="7334" y="986"/>
                      </a:lnTo>
                      <a:cubicBezTo>
                        <a:pt x="7415" y="944"/>
                        <a:pt x="7504" y="924"/>
                        <a:pt x="7595" y="924"/>
                      </a:cubicBezTo>
                      <a:cubicBezTo>
                        <a:pt x="7901" y="924"/>
                        <a:pt x="8155" y="1162"/>
                        <a:pt x="8176" y="1461"/>
                      </a:cubicBezTo>
                      <a:lnTo>
                        <a:pt x="6307" y="4130"/>
                      </a:lnTo>
                      <a:cubicBezTo>
                        <a:pt x="6210" y="4267"/>
                        <a:pt x="6189" y="4441"/>
                        <a:pt x="6245" y="4597"/>
                      </a:cubicBezTo>
                      <a:lnTo>
                        <a:pt x="6185" y="4597"/>
                      </a:lnTo>
                      <a:cubicBezTo>
                        <a:pt x="5872" y="4597"/>
                        <a:pt x="5618" y="4342"/>
                        <a:pt x="5618" y="4030"/>
                      </a:cubicBezTo>
                      <a:lnTo>
                        <a:pt x="5618" y="3771"/>
                      </a:lnTo>
                      <a:cubicBezTo>
                        <a:pt x="5694" y="3822"/>
                        <a:pt x="5785" y="3845"/>
                        <a:pt x="5875" y="3845"/>
                      </a:cubicBezTo>
                      <a:cubicBezTo>
                        <a:pt x="5901" y="3845"/>
                        <a:pt x="5926" y="3843"/>
                        <a:pt x="5950" y="3840"/>
                      </a:cubicBezTo>
                      <a:cubicBezTo>
                        <a:pt x="6082" y="3818"/>
                        <a:pt x="6198" y="3746"/>
                        <a:pt x="6274" y="3637"/>
                      </a:cubicBezTo>
                      <a:lnTo>
                        <a:pt x="6374" y="3496"/>
                      </a:lnTo>
                      <a:lnTo>
                        <a:pt x="6095" y="3300"/>
                      </a:lnTo>
                      <a:lnTo>
                        <a:pt x="5995" y="3443"/>
                      </a:lnTo>
                      <a:cubicBezTo>
                        <a:pt x="5973" y="3474"/>
                        <a:pt x="5939" y="3497"/>
                        <a:pt x="5899" y="3505"/>
                      </a:cubicBezTo>
                      <a:cubicBezTo>
                        <a:pt x="5892" y="3506"/>
                        <a:pt x="5885" y="3506"/>
                        <a:pt x="5878" y="3506"/>
                      </a:cubicBezTo>
                      <a:cubicBezTo>
                        <a:pt x="5846" y="3506"/>
                        <a:pt x="5814" y="3495"/>
                        <a:pt x="5787" y="3477"/>
                      </a:cubicBezTo>
                      <a:cubicBezTo>
                        <a:pt x="5727" y="3429"/>
                        <a:pt x="5712" y="3343"/>
                        <a:pt x="5756" y="3280"/>
                      </a:cubicBezTo>
                      <a:lnTo>
                        <a:pt x="6127" y="2744"/>
                      </a:lnTo>
                      <a:lnTo>
                        <a:pt x="5848" y="2550"/>
                      </a:lnTo>
                      <a:lnTo>
                        <a:pt x="5614" y="2889"/>
                      </a:lnTo>
                      <a:lnTo>
                        <a:pt x="5614" y="2336"/>
                      </a:lnTo>
                      <a:lnTo>
                        <a:pt x="6566" y="914"/>
                      </a:lnTo>
                      <a:lnTo>
                        <a:pt x="6283" y="725"/>
                      </a:lnTo>
                      <a:lnTo>
                        <a:pt x="5614" y="1723"/>
                      </a:lnTo>
                      <a:lnTo>
                        <a:pt x="5614" y="1062"/>
                      </a:lnTo>
                      <a:cubicBezTo>
                        <a:pt x="5614" y="662"/>
                        <a:pt x="5884" y="442"/>
                        <a:pt x="6136" y="370"/>
                      </a:cubicBezTo>
                      <a:lnTo>
                        <a:pt x="6044" y="44"/>
                      </a:lnTo>
                      <a:cubicBezTo>
                        <a:pt x="5785" y="116"/>
                        <a:pt x="5576" y="272"/>
                        <a:pt x="5442" y="475"/>
                      </a:cubicBezTo>
                      <a:cubicBezTo>
                        <a:pt x="5241" y="171"/>
                        <a:pt x="4888" y="0"/>
                        <a:pt x="45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25"/>
                <p:cNvSpPr/>
                <p:nvPr/>
              </p:nvSpPr>
              <p:spPr>
                <a:xfrm>
                  <a:off x="1957283" y="3439246"/>
                  <a:ext cx="10472" cy="10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342" extrusionOk="0">
                      <a:moveTo>
                        <a:pt x="1" y="0"/>
                      </a:moveTo>
                      <a:lnTo>
                        <a:pt x="1" y="341"/>
                      </a:lnTo>
                      <a:lnTo>
                        <a:pt x="341" y="341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25"/>
                <p:cNvSpPr/>
                <p:nvPr/>
              </p:nvSpPr>
              <p:spPr>
                <a:xfrm>
                  <a:off x="1623595" y="3394695"/>
                  <a:ext cx="32488" cy="37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1" h="1228" extrusionOk="0">
                      <a:moveTo>
                        <a:pt x="531" y="341"/>
                      </a:moveTo>
                      <a:cubicBezTo>
                        <a:pt x="634" y="341"/>
                        <a:pt x="721" y="426"/>
                        <a:pt x="721" y="531"/>
                      </a:cubicBezTo>
                      <a:cubicBezTo>
                        <a:pt x="721" y="638"/>
                        <a:pt x="638" y="722"/>
                        <a:pt x="531" y="722"/>
                      </a:cubicBezTo>
                      <a:cubicBezTo>
                        <a:pt x="424" y="722"/>
                        <a:pt x="341" y="638"/>
                        <a:pt x="341" y="531"/>
                      </a:cubicBezTo>
                      <a:cubicBezTo>
                        <a:pt x="341" y="426"/>
                        <a:pt x="426" y="341"/>
                        <a:pt x="531" y="341"/>
                      </a:cubicBezTo>
                      <a:close/>
                      <a:moveTo>
                        <a:pt x="531" y="0"/>
                      </a:moveTo>
                      <a:cubicBezTo>
                        <a:pt x="239" y="0"/>
                        <a:pt x="0" y="238"/>
                        <a:pt x="0" y="530"/>
                      </a:cubicBezTo>
                      <a:cubicBezTo>
                        <a:pt x="0" y="763"/>
                        <a:pt x="152" y="961"/>
                        <a:pt x="361" y="1030"/>
                      </a:cubicBezTo>
                      <a:lnTo>
                        <a:pt x="361" y="1227"/>
                      </a:lnTo>
                      <a:lnTo>
                        <a:pt x="701" y="1227"/>
                      </a:lnTo>
                      <a:lnTo>
                        <a:pt x="701" y="1030"/>
                      </a:lnTo>
                      <a:cubicBezTo>
                        <a:pt x="910" y="961"/>
                        <a:pt x="1060" y="761"/>
                        <a:pt x="1060" y="530"/>
                      </a:cubicBezTo>
                      <a:cubicBezTo>
                        <a:pt x="1060" y="238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25"/>
                <p:cNvSpPr/>
                <p:nvPr/>
              </p:nvSpPr>
              <p:spPr>
                <a:xfrm>
                  <a:off x="1623595" y="3669596"/>
                  <a:ext cx="37632" cy="32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" h="1061" extrusionOk="0">
                      <a:moveTo>
                        <a:pt x="531" y="338"/>
                      </a:moveTo>
                      <a:cubicBezTo>
                        <a:pt x="638" y="338"/>
                        <a:pt x="721" y="421"/>
                        <a:pt x="721" y="528"/>
                      </a:cubicBezTo>
                      <a:cubicBezTo>
                        <a:pt x="719" y="635"/>
                        <a:pt x="634" y="718"/>
                        <a:pt x="531" y="718"/>
                      </a:cubicBezTo>
                      <a:cubicBezTo>
                        <a:pt x="426" y="718"/>
                        <a:pt x="341" y="635"/>
                        <a:pt x="341" y="528"/>
                      </a:cubicBezTo>
                      <a:cubicBezTo>
                        <a:pt x="341" y="423"/>
                        <a:pt x="424" y="338"/>
                        <a:pt x="531" y="338"/>
                      </a:cubicBezTo>
                      <a:close/>
                      <a:moveTo>
                        <a:pt x="531" y="1"/>
                      </a:moveTo>
                      <a:cubicBezTo>
                        <a:pt x="239" y="1"/>
                        <a:pt x="0" y="238"/>
                        <a:pt x="0" y="530"/>
                      </a:cubicBezTo>
                      <a:cubicBezTo>
                        <a:pt x="0" y="821"/>
                        <a:pt x="239" y="1061"/>
                        <a:pt x="531" y="1061"/>
                      </a:cubicBezTo>
                      <a:cubicBezTo>
                        <a:pt x="765" y="1061"/>
                        <a:pt x="960" y="910"/>
                        <a:pt x="1031" y="700"/>
                      </a:cubicBezTo>
                      <a:lnTo>
                        <a:pt x="1229" y="700"/>
                      </a:lnTo>
                      <a:lnTo>
                        <a:pt x="1229" y="359"/>
                      </a:lnTo>
                      <a:lnTo>
                        <a:pt x="1031" y="359"/>
                      </a:lnTo>
                      <a:cubicBezTo>
                        <a:pt x="960" y="151"/>
                        <a:pt x="761" y="1"/>
                        <a:pt x="5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25"/>
                <p:cNvSpPr/>
                <p:nvPr/>
              </p:nvSpPr>
              <p:spPr>
                <a:xfrm>
                  <a:off x="1668146" y="3680588"/>
                  <a:ext cx="10380" cy="1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" h="341" extrusionOk="0">
                      <a:moveTo>
                        <a:pt x="0" y="0"/>
                      </a:moveTo>
                      <a:lnTo>
                        <a:pt x="0" y="341"/>
                      </a:lnTo>
                      <a:lnTo>
                        <a:pt x="339" y="341"/>
                      </a:lnTo>
                      <a:lnTo>
                        <a:pt x="33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456;p25"/>
                <p:cNvSpPr/>
                <p:nvPr/>
              </p:nvSpPr>
              <p:spPr>
                <a:xfrm>
                  <a:off x="1634618" y="3439246"/>
                  <a:ext cx="10411" cy="10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42" extrusionOk="0">
                      <a:moveTo>
                        <a:pt x="1" y="0"/>
                      </a:moveTo>
                      <a:lnTo>
                        <a:pt x="1" y="341"/>
                      </a:lnTo>
                      <a:lnTo>
                        <a:pt x="339" y="341"/>
                      </a:lnTo>
                      <a:lnTo>
                        <a:pt x="33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cxnSp>
        <p:nvCxnSpPr>
          <p:cNvPr id="457" name="Google Shape;457;p25"/>
          <p:cNvCxnSpPr>
            <a:stCxn id="407" idx="3"/>
            <a:endCxn id="386" idx="1"/>
          </p:cNvCxnSpPr>
          <p:nvPr/>
        </p:nvCxnSpPr>
        <p:spPr>
          <a:xfrm>
            <a:off x="3844662" y="1888448"/>
            <a:ext cx="145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8" name="Google Shape;458;p25"/>
          <p:cNvCxnSpPr>
            <a:stCxn id="386" idx="2"/>
            <a:endCxn id="432" idx="0"/>
          </p:cNvCxnSpPr>
          <p:nvPr/>
        </p:nvCxnSpPr>
        <p:spPr>
          <a:xfrm>
            <a:off x="5678651" y="2267912"/>
            <a:ext cx="0" cy="109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25"/>
          <p:cNvCxnSpPr>
            <a:stCxn id="432" idx="1"/>
            <a:endCxn id="345" idx="3"/>
          </p:cNvCxnSpPr>
          <p:nvPr/>
        </p:nvCxnSpPr>
        <p:spPr>
          <a:xfrm rot="10800000">
            <a:off x="3844788" y="3746444"/>
            <a:ext cx="145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25"/>
          <p:cNvCxnSpPr>
            <a:stCxn id="345" idx="0"/>
            <a:endCxn id="407" idx="2"/>
          </p:cNvCxnSpPr>
          <p:nvPr/>
        </p:nvCxnSpPr>
        <p:spPr>
          <a:xfrm rot="10800000">
            <a:off x="3465198" y="2267781"/>
            <a:ext cx="0" cy="109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8B87B49F-D147-3618-24DB-65974FCAF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094" y="3264925"/>
            <a:ext cx="1524638" cy="11634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0ACDA7-11F2-EA5C-46B0-FD0DD182C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6274" y="2950303"/>
            <a:ext cx="1175895" cy="13758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5DCDF1-567C-4401-650A-E658659FE28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732" t="2903" r="9505" b="2903"/>
          <a:stretch/>
        </p:blipFill>
        <p:spPr>
          <a:xfrm>
            <a:off x="3037468" y="1304704"/>
            <a:ext cx="971185" cy="12288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ED70A8-B875-0802-6D2B-FF58C1DB63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6312" y="1316515"/>
            <a:ext cx="1726937" cy="129520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3"/>
          <p:cNvSpPr txBox="1">
            <a:spLocks noGrp="1"/>
          </p:cNvSpPr>
          <p:nvPr>
            <p:ph type="title"/>
          </p:nvPr>
        </p:nvSpPr>
        <p:spPr>
          <a:xfrm>
            <a:off x="720000" y="1786187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 for listening </a:t>
            </a:r>
            <a:r>
              <a:rPr lang="it-IT" dirty="0"/>
              <a:t>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dirty="0"/>
          </a:p>
        </p:txBody>
      </p:sp>
      <p:grpSp>
        <p:nvGrpSpPr>
          <p:cNvPr id="478" name="Google Shape;478;p28"/>
          <p:cNvGrpSpPr/>
          <p:nvPr/>
        </p:nvGrpSpPr>
        <p:grpSpPr>
          <a:xfrm>
            <a:off x="681368" y="939211"/>
            <a:ext cx="2084700" cy="2646426"/>
            <a:chOff x="870772" y="1660499"/>
            <a:chExt cx="2084700" cy="2646426"/>
          </a:xfrm>
        </p:grpSpPr>
        <p:sp>
          <p:nvSpPr>
            <p:cNvPr id="479" name="Google Shape;479;p28"/>
            <p:cNvSpPr/>
            <p:nvPr/>
          </p:nvSpPr>
          <p:spPr>
            <a:xfrm>
              <a:off x="870772" y="2759326"/>
              <a:ext cx="2084700" cy="86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it-IT" dirty="0" err="1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First-person</a:t>
              </a:r>
              <a:r>
                <a:rPr lang="it-IT"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it-IT" dirty="0" err="1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Platformer</a:t>
              </a:r>
              <a:endParaRPr lang="it-IT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0" name="Google Shape;480;p28"/>
            <p:cNvSpPr txBox="1"/>
            <p:nvPr/>
          </p:nvSpPr>
          <p:spPr>
            <a:xfrm>
              <a:off x="870772" y="2315727"/>
              <a:ext cx="2084700" cy="57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000" b="1" dirty="0" err="1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Genre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grpSp>
          <p:nvGrpSpPr>
            <p:cNvPr id="483" name="Google Shape;483;p28"/>
            <p:cNvGrpSpPr/>
            <p:nvPr/>
          </p:nvGrpSpPr>
          <p:grpSpPr>
            <a:xfrm>
              <a:off x="1752741" y="1660499"/>
              <a:ext cx="320775" cy="355155"/>
              <a:chOff x="3224244" y="2081861"/>
              <a:chExt cx="320775" cy="355155"/>
            </a:xfrm>
          </p:grpSpPr>
          <p:sp>
            <p:nvSpPr>
              <p:cNvPr id="484" name="Google Shape;484;p28"/>
              <p:cNvSpPr/>
              <p:nvPr/>
            </p:nvSpPr>
            <p:spPr>
              <a:xfrm>
                <a:off x="3303119" y="2147234"/>
                <a:ext cx="33284" cy="33192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1084" extrusionOk="0">
                    <a:moveTo>
                      <a:pt x="746" y="339"/>
                    </a:moveTo>
                    <a:lnTo>
                      <a:pt x="746" y="745"/>
                    </a:lnTo>
                    <a:lnTo>
                      <a:pt x="340" y="745"/>
                    </a:lnTo>
                    <a:lnTo>
                      <a:pt x="340" y="339"/>
                    </a:lnTo>
                    <a:close/>
                    <a:moveTo>
                      <a:pt x="1" y="0"/>
                    </a:moveTo>
                    <a:lnTo>
                      <a:pt x="1" y="1084"/>
                    </a:lnTo>
                    <a:lnTo>
                      <a:pt x="1086" y="1084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8"/>
              <p:cNvSpPr/>
              <p:nvPr/>
            </p:nvSpPr>
            <p:spPr>
              <a:xfrm>
                <a:off x="3303119" y="2187161"/>
                <a:ext cx="33284" cy="33161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1083" extrusionOk="0">
                    <a:moveTo>
                      <a:pt x="746" y="340"/>
                    </a:moveTo>
                    <a:lnTo>
                      <a:pt x="746" y="745"/>
                    </a:lnTo>
                    <a:lnTo>
                      <a:pt x="340" y="745"/>
                    </a:lnTo>
                    <a:lnTo>
                      <a:pt x="340" y="340"/>
                    </a:lnTo>
                    <a:close/>
                    <a:moveTo>
                      <a:pt x="1" y="1"/>
                    </a:moveTo>
                    <a:lnTo>
                      <a:pt x="1" y="1082"/>
                    </a:lnTo>
                    <a:lnTo>
                      <a:pt x="1086" y="1082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8"/>
              <p:cNvSpPr/>
              <p:nvPr/>
            </p:nvSpPr>
            <p:spPr>
              <a:xfrm>
                <a:off x="3305355" y="2399384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39" y="33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8"/>
              <p:cNvSpPr/>
              <p:nvPr/>
            </p:nvSpPr>
            <p:spPr>
              <a:xfrm>
                <a:off x="3305355" y="2382023"/>
                <a:ext cx="1041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39" y="34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8"/>
              <p:cNvSpPr/>
              <p:nvPr/>
            </p:nvSpPr>
            <p:spPr>
              <a:xfrm>
                <a:off x="3453307" y="2416684"/>
                <a:ext cx="10472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" y="1"/>
                    </a:moveTo>
                    <a:lnTo>
                      <a:pt x="1" y="341"/>
                    </a:lnTo>
                    <a:lnTo>
                      <a:pt x="341" y="341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8"/>
              <p:cNvSpPr/>
              <p:nvPr/>
            </p:nvSpPr>
            <p:spPr>
              <a:xfrm>
                <a:off x="3453307" y="2399384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8"/>
              <p:cNvSpPr/>
              <p:nvPr/>
            </p:nvSpPr>
            <p:spPr>
              <a:xfrm>
                <a:off x="3453307" y="2382023"/>
                <a:ext cx="10472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8"/>
              <p:cNvSpPr/>
              <p:nvPr/>
            </p:nvSpPr>
            <p:spPr>
              <a:xfrm>
                <a:off x="3224244" y="2081861"/>
                <a:ext cx="320775" cy="293983"/>
              </a:xfrm>
              <a:custGeom>
                <a:avLst/>
                <a:gdLst/>
                <a:ahLst/>
                <a:cxnLst/>
                <a:rect l="l" t="t" r="r" b="b"/>
                <a:pathLst>
                  <a:path w="10476" h="9601" extrusionOk="0">
                    <a:moveTo>
                      <a:pt x="3675" y="343"/>
                    </a:moveTo>
                    <a:lnTo>
                      <a:pt x="4545" y="1213"/>
                    </a:lnTo>
                    <a:lnTo>
                      <a:pt x="4545" y="1575"/>
                    </a:lnTo>
                    <a:lnTo>
                      <a:pt x="2356" y="1575"/>
                    </a:lnTo>
                    <a:lnTo>
                      <a:pt x="2356" y="1311"/>
                    </a:lnTo>
                    <a:lnTo>
                      <a:pt x="3568" y="1311"/>
                    </a:lnTo>
                    <a:lnTo>
                      <a:pt x="3568" y="970"/>
                    </a:lnTo>
                    <a:lnTo>
                      <a:pt x="2597" y="970"/>
                    </a:lnTo>
                    <a:lnTo>
                      <a:pt x="3224" y="343"/>
                    </a:lnTo>
                    <a:close/>
                    <a:moveTo>
                      <a:pt x="7244" y="343"/>
                    </a:moveTo>
                    <a:lnTo>
                      <a:pt x="7871" y="970"/>
                    </a:lnTo>
                    <a:lnTo>
                      <a:pt x="7429" y="970"/>
                    </a:lnTo>
                    <a:lnTo>
                      <a:pt x="7429" y="1311"/>
                    </a:lnTo>
                    <a:lnTo>
                      <a:pt x="8112" y="1311"/>
                    </a:lnTo>
                    <a:lnTo>
                      <a:pt x="8112" y="1577"/>
                    </a:lnTo>
                    <a:lnTo>
                      <a:pt x="5927" y="1577"/>
                    </a:lnTo>
                    <a:lnTo>
                      <a:pt x="5927" y="1311"/>
                    </a:lnTo>
                    <a:lnTo>
                      <a:pt x="6775" y="1311"/>
                    </a:lnTo>
                    <a:lnTo>
                      <a:pt x="6775" y="970"/>
                    </a:lnTo>
                    <a:lnTo>
                      <a:pt x="6166" y="970"/>
                    </a:lnTo>
                    <a:lnTo>
                      <a:pt x="6793" y="343"/>
                    </a:lnTo>
                    <a:close/>
                    <a:moveTo>
                      <a:pt x="5586" y="2449"/>
                    </a:moveTo>
                    <a:lnTo>
                      <a:pt x="5586" y="2630"/>
                    </a:lnTo>
                    <a:lnTo>
                      <a:pt x="5235" y="2630"/>
                    </a:lnTo>
                    <a:lnTo>
                      <a:pt x="5235" y="2970"/>
                    </a:lnTo>
                    <a:lnTo>
                      <a:pt x="5586" y="2970"/>
                    </a:lnTo>
                    <a:lnTo>
                      <a:pt x="5586" y="3152"/>
                    </a:lnTo>
                    <a:lnTo>
                      <a:pt x="4885" y="3152"/>
                    </a:lnTo>
                    <a:lnTo>
                      <a:pt x="4885" y="2449"/>
                    </a:lnTo>
                    <a:close/>
                    <a:moveTo>
                      <a:pt x="5586" y="3490"/>
                    </a:moveTo>
                    <a:lnTo>
                      <a:pt x="5586" y="4141"/>
                    </a:lnTo>
                    <a:lnTo>
                      <a:pt x="4885" y="4141"/>
                    </a:lnTo>
                    <a:lnTo>
                      <a:pt x="4885" y="3490"/>
                    </a:lnTo>
                    <a:close/>
                    <a:moveTo>
                      <a:pt x="5586" y="4482"/>
                    </a:moveTo>
                    <a:lnTo>
                      <a:pt x="5586" y="5183"/>
                    </a:lnTo>
                    <a:lnTo>
                      <a:pt x="4885" y="5183"/>
                    </a:lnTo>
                    <a:lnTo>
                      <a:pt x="4885" y="5002"/>
                    </a:lnTo>
                    <a:lnTo>
                      <a:pt x="5235" y="5002"/>
                    </a:lnTo>
                    <a:lnTo>
                      <a:pt x="5235" y="4663"/>
                    </a:lnTo>
                    <a:lnTo>
                      <a:pt x="4885" y="4663"/>
                    </a:lnTo>
                    <a:lnTo>
                      <a:pt x="4885" y="4482"/>
                    </a:lnTo>
                    <a:close/>
                    <a:moveTo>
                      <a:pt x="5586" y="5523"/>
                    </a:moveTo>
                    <a:lnTo>
                      <a:pt x="5586" y="6172"/>
                    </a:lnTo>
                    <a:lnTo>
                      <a:pt x="4885" y="6172"/>
                    </a:lnTo>
                    <a:lnTo>
                      <a:pt x="4885" y="5523"/>
                    </a:lnTo>
                    <a:close/>
                    <a:moveTo>
                      <a:pt x="5586" y="6513"/>
                    </a:moveTo>
                    <a:lnTo>
                      <a:pt x="5586" y="7214"/>
                    </a:lnTo>
                    <a:lnTo>
                      <a:pt x="5405" y="7214"/>
                    </a:lnTo>
                    <a:lnTo>
                      <a:pt x="5405" y="6862"/>
                    </a:lnTo>
                    <a:lnTo>
                      <a:pt x="5066" y="6862"/>
                    </a:lnTo>
                    <a:lnTo>
                      <a:pt x="5066" y="7214"/>
                    </a:lnTo>
                    <a:lnTo>
                      <a:pt x="4885" y="7214"/>
                    </a:lnTo>
                    <a:lnTo>
                      <a:pt x="4885" y="6513"/>
                    </a:lnTo>
                    <a:close/>
                    <a:moveTo>
                      <a:pt x="2015" y="5235"/>
                    </a:moveTo>
                    <a:lnTo>
                      <a:pt x="2015" y="7520"/>
                    </a:lnTo>
                    <a:lnTo>
                      <a:pt x="1678" y="7520"/>
                    </a:lnTo>
                    <a:lnTo>
                      <a:pt x="1678" y="7138"/>
                    </a:lnTo>
                    <a:lnTo>
                      <a:pt x="1337" y="7138"/>
                    </a:lnTo>
                    <a:lnTo>
                      <a:pt x="1337" y="7520"/>
                    </a:lnTo>
                    <a:lnTo>
                      <a:pt x="1020" y="7520"/>
                    </a:lnTo>
                    <a:lnTo>
                      <a:pt x="1020" y="7138"/>
                    </a:lnTo>
                    <a:lnTo>
                      <a:pt x="682" y="7138"/>
                    </a:lnTo>
                    <a:lnTo>
                      <a:pt x="682" y="7520"/>
                    </a:lnTo>
                    <a:lnTo>
                      <a:pt x="334" y="7520"/>
                    </a:lnTo>
                    <a:lnTo>
                      <a:pt x="334" y="6915"/>
                    </a:lnTo>
                    <a:lnTo>
                      <a:pt x="2015" y="5235"/>
                    </a:lnTo>
                    <a:close/>
                    <a:moveTo>
                      <a:pt x="8455" y="5235"/>
                    </a:moveTo>
                    <a:lnTo>
                      <a:pt x="10134" y="6915"/>
                    </a:lnTo>
                    <a:lnTo>
                      <a:pt x="10134" y="7520"/>
                    </a:lnTo>
                    <a:lnTo>
                      <a:pt x="9788" y="7520"/>
                    </a:lnTo>
                    <a:lnTo>
                      <a:pt x="9788" y="7138"/>
                    </a:lnTo>
                    <a:lnTo>
                      <a:pt x="9448" y="7138"/>
                    </a:lnTo>
                    <a:lnTo>
                      <a:pt x="9448" y="7520"/>
                    </a:lnTo>
                    <a:lnTo>
                      <a:pt x="9131" y="7520"/>
                    </a:lnTo>
                    <a:lnTo>
                      <a:pt x="9131" y="7138"/>
                    </a:lnTo>
                    <a:lnTo>
                      <a:pt x="8792" y="7138"/>
                    </a:lnTo>
                    <a:lnTo>
                      <a:pt x="8792" y="7520"/>
                    </a:lnTo>
                    <a:lnTo>
                      <a:pt x="8455" y="7520"/>
                    </a:lnTo>
                    <a:lnTo>
                      <a:pt x="8455" y="5235"/>
                    </a:lnTo>
                    <a:close/>
                    <a:moveTo>
                      <a:pt x="3976" y="8087"/>
                    </a:moveTo>
                    <a:lnTo>
                      <a:pt x="4545" y="8654"/>
                    </a:lnTo>
                    <a:lnTo>
                      <a:pt x="4545" y="9260"/>
                    </a:lnTo>
                    <a:lnTo>
                      <a:pt x="2356" y="9260"/>
                    </a:lnTo>
                    <a:lnTo>
                      <a:pt x="2356" y="8654"/>
                    </a:lnTo>
                    <a:lnTo>
                      <a:pt x="2925" y="8087"/>
                    </a:lnTo>
                    <a:close/>
                    <a:moveTo>
                      <a:pt x="7545" y="8087"/>
                    </a:moveTo>
                    <a:lnTo>
                      <a:pt x="8114" y="8654"/>
                    </a:lnTo>
                    <a:lnTo>
                      <a:pt x="8114" y="9260"/>
                    </a:lnTo>
                    <a:lnTo>
                      <a:pt x="5927" y="9260"/>
                    </a:lnTo>
                    <a:lnTo>
                      <a:pt x="5927" y="8654"/>
                    </a:lnTo>
                    <a:lnTo>
                      <a:pt x="6494" y="8087"/>
                    </a:lnTo>
                    <a:close/>
                    <a:moveTo>
                      <a:pt x="3088" y="1"/>
                    </a:moveTo>
                    <a:lnTo>
                      <a:pt x="2021" y="1068"/>
                    </a:lnTo>
                    <a:lnTo>
                      <a:pt x="2021" y="2972"/>
                    </a:lnTo>
                    <a:lnTo>
                      <a:pt x="2361" y="2972"/>
                    </a:lnTo>
                    <a:lnTo>
                      <a:pt x="2361" y="1912"/>
                    </a:lnTo>
                    <a:lnTo>
                      <a:pt x="4548" y="1912"/>
                    </a:lnTo>
                    <a:lnTo>
                      <a:pt x="4548" y="7745"/>
                    </a:lnTo>
                    <a:lnTo>
                      <a:pt x="2361" y="7745"/>
                    </a:lnTo>
                    <a:lnTo>
                      <a:pt x="2361" y="3313"/>
                    </a:lnTo>
                    <a:lnTo>
                      <a:pt x="2021" y="3313"/>
                    </a:lnTo>
                    <a:lnTo>
                      <a:pt x="2021" y="4750"/>
                    </a:lnTo>
                    <a:lnTo>
                      <a:pt x="0" y="6770"/>
                    </a:lnTo>
                    <a:lnTo>
                      <a:pt x="0" y="7857"/>
                    </a:lnTo>
                    <a:lnTo>
                      <a:pt x="2021" y="7857"/>
                    </a:lnTo>
                    <a:lnTo>
                      <a:pt x="2021" y="8086"/>
                    </a:lnTo>
                    <a:lnTo>
                      <a:pt x="2450" y="8086"/>
                    </a:lnTo>
                    <a:lnTo>
                      <a:pt x="2021" y="8515"/>
                    </a:lnTo>
                    <a:lnTo>
                      <a:pt x="2021" y="9600"/>
                    </a:lnTo>
                    <a:lnTo>
                      <a:pt x="4885" y="9600"/>
                    </a:lnTo>
                    <a:lnTo>
                      <a:pt x="4885" y="8515"/>
                    </a:lnTo>
                    <a:lnTo>
                      <a:pt x="4456" y="8086"/>
                    </a:lnTo>
                    <a:lnTo>
                      <a:pt x="4885" y="8086"/>
                    </a:lnTo>
                    <a:lnTo>
                      <a:pt x="4885" y="7553"/>
                    </a:lnTo>
                    <a:lnTo>
                      <a:pt x="5586" y="7553"/>
                    </a:lnTo>
                    <a:lnTo>
                      <a:pt x="5586" y="8086"/>
                    </a:lnTo>
                    <a:lnTo>
                      <a:pt x="6014" y="8086"/>
                    </a:lnTo>
                    <a:lnTo>
                      <a:pt x="5586" y="8515"/>
                    </a:lnTo>
                    <a:lnTo>
                      <a:pt x="5586" y="9600"/>
                    </a:lnTo>
                    <a:lnTo>
                      <a:pt x="8455" y="9600"/>
                    </a:lnTo>
                    <a:lnTo>
                      <a:pt x="8455" y="8515"/>
                    </a:lnTo>
                    <a:lnTo>
                      <a:pt x="8025" y="8086"/>
                    </a:lnTo>
                    <a:lnTo>
                      <a:pt x="8455" y="8086"/>
                    </a:lnTo>
                    <a:lnTo>
                      <a:pt x="8455" y="7857"/>
                    </a:lnTo>
                    <a:lnTo>
                      <a:pt x="10475" y="7857"/>
                    </a:lnTo>
                    <a:lnTo>
                      <a:pt x="10475" y="6770"/>
                    </a:lnTo>
                    <a:lnTo>
                      <a:pt x="8455" y="4753"/>
                    </a:lnTo>
                    <a:lnTo>
                      <a:pt x="8455" y="4447"/>
                    </a:lnTo>
                    <a:lnTo>
                      <a:pt x="8149" y="4447"/>
                    </a:lnTo>
                    <a:lnTo>
                      <a:pt x="8114" y="4413"/>
                    </a:lnTo>
                    <a:lnTo>
                      <a:pt x="8114" y="7747"/>
                    </a:lnTo>
                    <a:lnTo>
                      <a:pt x="5927" y="7747"/>
                    </a:lnTo>
                    <a:lnTo>
                      <a:pt x="5927" y="1914"/>
                    </a:lnTo>
                    <a:lnTo>
                      <a:pt x="8114" y="1914"/>
                    </a:lnTo>
                    <a:lnTo>
                      <a:pt x="8114" y="4105"/>
                    </a:lnTo>
                    <a:lnTo>
                      <a:pt x="8455" y="4105"/>
                    </a:lnTo>
                    <a:lnTo>
                      <a:pt x="8455" y="1068"/>
                    </a:lnTo>
                    <a:lnTo>
                      <a:pt x="7388" y="1"/>
                    </a:lnTo>
                    <a:lnTo>
                      <a:pt x="6656" y="1"/>
                    </a:lnTo>
                    <a:lnTo>
                      <a:pt x="5588" y="1068"/>
                    </a:lnTo>
                    <a:lnTo>
                      <a:pt x="5588" y="2108"/>
                    </a:lnTo>
                    <a:lnTo>
                      <a:pt x="4887" y="2108"/>
                    </a:lnTo>
                    <a:lnTo>
                      <a:pt x="4887" y="1068"/>
                    </a:lnTo>
                    <a:lnTo>
                      <a:pt x="38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8"/>
              <p:cNvSpPr/>
              <p:nvPr/>
            </p:nvSpPr>
            <p:spPr>
              <a:xfrm>
                <a:off x="3320052" y="2349658"/>
                <a:ext cx="10411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2" extrusionOk="0">
                    <a:moveTo>
                      <a:pt x="0" y="1"/>
                    </a:moveTo>
                    <a:lnTo>
                      <a:pt x="0" y="342"/>
                    </a:lnTo>
                    <a:lnTo>
                      <a:pt x="339" y="342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8"/>
              <p:cNvSpPr/>
              <p:nvPr/>
            </p:nvSpPr>
            <p:spPr>
              <a:xfrm>
                <a:off x="3302691" y="2349658"/>
                <a:ext cx="10441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2" extrusionOk="0">
                    <a:moveTo>
                      <a:pt x="0" y="1"/>
                    </a:moveTo>
                    <a:lnTo>
                      <a:pt x="0" y="342"/>
                    </a:lnTo>
                    <a:lnTo>
                      <a:pt x="341" y="342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8"/>
              <p:cNvSpPr/>
              <p:nvPr/>
            </p:nvSpPr>
            <p:spPr>
              <a:xfrm>
                <a:off x="3337352" y="2349658"/>
                <a:ext cx="21067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42" extrusionOk="0">
                    <a:moveTo>
                      <a:pt x="1" y="1"/>
                    </a:moveTo>
                    <a:lnTo>
                      <a:pt x="1" y="342"/>
                    </a:lnTo>
                    <a:lnTo>
                      <a:pt x="688" y="342"/>
                    </a:lnTo>
                    <a:lnTo>
                      <a:pt x="68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8"/>
              <p:cNvSpPr/>
              <p:nvPr/>
            </p:nvSpPr>
            <p:spPr>
              <a:xfrm>
                <a:off x="3428628" y="2349658"/>
                <a:ext cx="10472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0" y="1"/>
                    </a:moveTo>
                    <a:lnTo>
                      <a:pt x="0" y="342"/>
                    </a:lnTo>
                    <a:lnTo>
                      <a:pt x="341" y="342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8"/>
              <p:cNvSpPr/>
              <p:nvPr/>
            </p:nvSpPr>
            <p:spPr>
              <a:xfrm>
                <a:off x="3445989" y="2349658"/>
                <a:ext cx="21067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42" extrusionOk="0">
                    <a:moveTo>
                      <a:pt x="1" y="1"/>
                    </a:moveTo>
                    <a:lnTo>
                      <a:pt x="1" y="342"/>
                    </a:lnTo>
                    <a:lnTo>
                      <a:pt x="687" y="342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8"/>
              <p:cNvSpPr/>
              <p:nvPr/>
            </p:nvSpPr>
            <p:spPr>
              <a:xfrm>
                <a:off x="3411328" y="2349658"/>
                <a:ext cx="10380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42" extrusionOk="0">
                    <a:moveTo>
                      <a:pt x="0" y="1"/>
                    </a:moveTo>
                    <a:lnTo>
                      <a:pt x="0" y="342"/>
                    </a:lnTo>
                    <a:lnTo>
                      <a:pt x="339" y="342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8"/>
              <p:cNvSpPr/>
              <p:nvPr/>
            </p:nvSpPr>
            <p:spPr>
              <a:xfrm>
                <a:off x="3452143" y="2183548"/>
                <a:ext cx="10472" cy="84113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747" extrusionOk="0">
                    <a:moveTo>
                      <a:pt x="1" y="1"/>
                    </a:moveTo>
                    <a:lnTo>
                      <a:pt x="1" y="2746"/>
                    </a:lnTo>
                    <a:lnTo>
                      <a:pt x="341" y="2746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8"/>
              <p:cNvSpPr/>
              <p:nvPr/>
            </p:nvSpPr>
            <p:spPr>
              <a:xfrm>
                <a:off x="3452143" y="2166187"/>
                <a:ext cx="10472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" y="1"/>
                    </a:moveTo>
                    <a:lnTo>
                      <a:pt x="1" y="341"/>
                    </a:lnTo>
                    <a:lnTo>
                      <a:pt x="341" y="341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8"/>
              <p:cNvSpPr/>
              <p:nvPr/>
            </p:nvSpPr>
            <p:spPr>
              <a:xfrm>
                <a:off x="3452143" y="2148887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8"/>
              <p:cNvSpPr/>
              <p:nvPr/>
            </p:nvSpPr>
            <p:spPr>
              <a:xfrm>
                <a:off x="3343965" y="2288266"/>
                <a:ext cx="10472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8"/>
              <p:cNvSpPr/>
              <p:nvPr/>
            </p:nvSpPr>
            <p:spPr>
              <a:xfrm>
                <a:off x="3343965" y="2270936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0" y="1"/>
                    </a:moveTo>
                    <a:lnTo>
                      <a:pt x="0" y="340"/>
                    </a:lnTo>
                    <a:lnTo>
                      <a:pt x="341" y="340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8"/>
              <p:cNvSpPr/>
              <p:nvPr/>
            </p:nvSpPr>
            <p:spPr>
              <a:xfrm>
                <a:off x="3343965" y="2148887"/>
                <a:ext cx="10472" cy="11516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61" extrusionOk="0">
                    <a:moveTo>
                      <a:pt x="0" y="0"/>
                    </a:moveTo>
                    <a:lnTo>
                      <a:pt x="0" y="3760"/>
                    </a:lnTo>
                    <a:lnTo>
                      <a:pt x="341" y="3760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8"/>
              <p:cNvSpPr/>
              <p:nvPr/>
            </p:nvSpPr>
            <p:spPr>
              <a:xfrm>
                <a:off x="3304620" y="2237867"/>
                <a:ext cx="10472" cy="5934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938" extrusionOk="0">
                    <a:moveTo>
                      <a:pt x="1" y="1"/>
                    </a:moveTo>
                    <a:lnTo>
                      <a:pt x="1" y="1938"/>
                    </a:lnTo>
                    <a:lnTo>
                      <a:pt x="341" y="1938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8"/>
              <p:cNvSpPr/>
              <p:nvPr/>
            </p:nvSpPr>
            <p:spPr>
              <a:xfrm>
                <a:off x="3414757" y="2296227"/>
                <a:ext cx="38857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40" extrusionOk="0">
                    <a:moveTo>
                      <a:pt x="0" y="1"/>
                    </a:moveTo>
                    <a:lnTo>
                      <a:pt x="0" y="340"/>
                    </a:lnTo>
                    <a:lnTo>
                      <a:pt x="1269" y="340"/>
                    </a:lnTo>
                    <a:lnTo>
                      <a:pt x="12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8"/>
              <p:cNvSpPr/>
              <p:nvPr/>
            </p:nvSpPr>
            <p:spPr>
              <a:xfrm>
                <a:off x="3285942" y="2426512"/>
                <a:ext cx="10380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42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39" y="34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8"/>
              <p:cNvSpPr/>
              <p:nvPr/>
            </p:nvSpPr>
            <p:spPr>
              <a:xfrm>
                <a:off x="3285942" y="2409213"/>
                <a:ext cx="10380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39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39" y="33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8"/>
              <p:cNvSpPr/>
              <p:nvPr/>
            </p:nvSpPr>
            <p:spPr>
              <a:xfrm>
                <a:off x="3285942" y="2382023"/>
                <a:ext cx="10380" cy="20332"/>
              </a:xfrm>
              <a:custGeom>
                <a:avLst/>
                <a:gdLst/>
                <a:ahLst/>
                <a:cxnLst/>
                <a:rect l="l" t="t" r="r" b="b"/>
                <a:pathLst>
                  <a:path w="339" h="664" extrusionOk="0">
                    <a:moveTo>
                      <a:pt x="0" y="0"/>
                    </a:moveTo>
                    <a:lnTo>
                      <a:pt x="0" y="663"/>
                    </a:lnTo>
                    <a:lnTo>
                      <a:pt x="339" y="663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8"/>
              <p:cNvSpPr/>
              <p:nvPr/>
            </p:nvSpPr>
            <p:spPr>
              <a:xfrm>
                <a:off x="3395283" y="2382023"/>
                <a:ext cx="10472" cy="4984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628" extrusionOk="0">
                    <a:moveTo>
                      <a:pt x="0" y="0"/>
                    </a:moveTo>
                    <a:lnTo>
                      <a:pt x="0" y="1627"/>
                    </a:lnTo>
                    <a:lnTo>
                      <a:pt x="341" y="1627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8"/>
              <p:cNvSpPr/>
              <p:nvPr/>
            </p:nvSpPr>
            <p:spPr>
              <a:xfrm>
                <a:off x="3324706" y="2382023"/>
                <a:ext cx="10411" cy="5499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796" extrusionOk="0">
                    <a:moveTo>
                      <a:pt x="1" y="0"/>
                    </a:moveTo>
                    <a:lnTo>
                      <a:pt x="1" y="1796"/>
                    </a:lnTo>
                    <a:lnTo>
                      <a:pt x="340" y="1796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8"/>
              <p:cNvSpPr/>
              <p:nvPr/>
            </p:nvSpPr>
            <p:spPr>
              <a:xfrm>
                <a:off x="3472689" y="2426512"/>
                <a:ext cx="10441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2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8"/>
              <p:cNvSpPr/>
              <p:nvPr/>
            </p:nvSpPr>
            <p:spPr>
              <a:xfrm>
                <a:off x="3472689" y="2382023"/>
                <a:ext cx="10441" cy="20332"/>
              </a:xfrm>
              <a:custGeom>
                <a:avLst/>
                <a:gdLst/>
                <a:ahLst/>
                <a:cxnLst/>
                <a:rect l="l" t="t" r="r" b="b"/>
                <a:pathLst>
                  <a:path w="341" h="664" extrusionOk="0">
                    <a:moveTo>
                      <a:pt x="0" y="0"/>
                    </a:moveTo>
                    <a:lnTo>
                      <a:pt x="0" y="663"/>
                    </a:lnTo>
                    <a:lnTo>
                      <a:pt x="341" y="663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8"/>
              <p:cNvSpPr/>
              <p:nvPr/>
            </p:nvSpPr>
            <p:spPr>
              <a:xfrm>
                <a:off x="3472689" y="2409213"/>
                <a:ext cx="10441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39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8"/>
              <p:cNvSpPr/>
              <p:nvPr/>
            </p:nvSpPr>
            <p:spPr>
              <a:xfrm>
                <a:off x="3363378" y="2399384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8"/>
              <p:cNvSpPr/>
              <p:nvPr/>
            </p:nvSpPr>
            <p:spPr>
              <a:xfrm>
                <a:off x="3363378" y="2382023"/>
                <a:ext cx="10472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8"/>
              <p:cNvSpPr/>
              <p:nvPr/>
            </p:nvSpPr>
            <p:spPr>
              <a:xfrm>
                <a:off x="3363378" y="2416684"/>
                <a:ext cx="10472" cy="16504"/>
              </a:xfrm>
              <a:custGeom>
                <a:avLst/>
                <a:gdLst/>
                <a:ahLst/>
                <a:cxnLst/>
                <a:rect l="l" t="t" r="r" b="b"/>
                <a:pathLst>
                  <a:path w="342" h="539" extrusionOk="0">
                    <a:moveTo>
                      <a:pt x="1" y="1"/>
                    </a:moveTo>
                    <a:lnTo>
                      <a:pt x="1" y="539"/>
                    </a:lnTo>
                    <a:lnTo>
                      <a:pt x="341" y="539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8"/>
              <p:cNvSpPr/>
              <p:nvPr/>
            </p:nvSpPr>
            <p:spPr>
              <a:xfrm>
                <a:off x="3433955" y="2382023"/>
                <a:ext cx="10472" cy="2749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898" extrusionOk="0">
                    <a:moveTo>
                      <a:pt x="0" y="0"/>
                    </a:moveTo>
                    <a:lnTo>
                      <a:pt x="0" y="897"/>
                    </a:lnTo>
                    <a:lnTo>
                      <a:pt x="341" y="897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8"/>
              <p:cNvSpPr/>
              <p:nvPr/>
            </p:nvSpPr>
            <p:spPr>
              <a:xfrm>
                <a:off x="3343965" y="2382023"/>
                <a:ext cx="10472" cy="3695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207" extrusionOk="0">
                    <a:moveTo>
                      <a:pt x="0" y="0"/>
                    </a:moveTo>
                    <a:lnTo>
                      <a:pt x="0" y="1207"/>
                    </a:lnTo>
                    <a:lnTo>
                      <a:pt x="341" y="1207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8"/>
              <p:cNvSpPr/>
              <p:nvPr/>
            </p:nvSpPr>
            <p:spPr>
              <a:xfrm>
                <a:off x="3414635" y="2382023"/>
                <a:ext cx="1041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0" y="341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8"/>
              <p:cNvSpPr/>
              <p:nvPr/>
            </p:nvSpPr>
            <p:spPr>
              <a:xfrm>
                <a:off x="3414635" y="2416684"/>
                <a:ext cx="10411" cy="1650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539" extrusionOk="0">
                    <a:moveTo>
                      <a:pt x="1" y="1"/>
                    </a:moveTo>
                    <a:lnTo>
                      <a:pt x="1" y="539"/>
                    </a:lnTo>
                    <a:lnTo>
                      <a:pt x="340" y="539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8"/>
              <p:cNvSpPr/>
              <p:nvPr/>
            </p:nvSpPr>
            <p:spPr>
              <a:xfrm>
                <a:off x="3414635" y="2399384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0" y="339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2" name="Google Shape;522;p28"/>
            <p:cNvSpPr txBox="1"/>
            <p:nvPr/>
          </p:nvSpPr>
          <p:spPr>
            <a:xfrm>
              <a:off x="870772" y="3736325"/>
              <a:ext cx="2084700" cy="57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 dirty="0">
                <a:solidFill>
                  <a:schemeClr val="lt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grpSp>
        <p:nvGrpSpPr>
          <p:cNvPr id="523" name="Google Shape;523;p28"/>
          <p:cNvGrpSpPr/>
          <p:nvPr/>
        </p:nvGrpSpPr>
        <p:grpSpPr>
          <a:xfrm>
            <a:off x="3510405" y="947316"/>
            <a:ext cx="2084700" cy="2646415"/>
            <a:chOff x="3527895" y="1660510"/>
            <a:chExt cx="2084700" cy="2646415"/>
          </a:xfrm>
        </p:grpSpPr>
        <p:sp>
          <p:nvSpPr>
            <p:cNvPr id="524" name="Google Shape;524;p28"/>
            <p:cNvSpPr/>
            <p:nvPr/>
          </p:nvSpPr>
          <p:spPr>
            <a:xfrm>
              <a:off x="3527895" y="2757976"/>
              <a:ext cx="20847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it-IT"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Sci-fi </a:t>
              </a:r>
              <a:r>
                <a:rPr lang="en-US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Spaceship </a:t>
              </a:r>
              <a:endParaRPr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25" name="Google Shape;525;p28"/>
            <p:cNvSpPr txBox="1"/>
            <p:nvPr/>
          </p:nvSpPr>
          <p:spPr>
            <a:xfrm>
              <a:off x="3527895" y="2315727"/>
              <a:ext cx="2084700" cy="57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Setting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grpSp>
          <p:nvGrpSpPr>
            <p:cNvPr id="528" name="Google Shape;528;p28"/>
            <p:cNvGrpSpPr/>
            <p:nvPr/>
          </p:nvGrpSpPr>
          <p:grpSpPr>
            <a:xfrm>
              <a:off x="4392628" y="1660510"/>
              <a:ext cx="355223" cy="355100"/>
              <a:chOff x="3998696" y="2081923"/>
              <a:chExt cx="355223" cy="355100"/>
            </a:xfrm>
          </p:grpSpPr>
          <p:sp>
            <p:nvSpPr>
              <p:cNvPr id="529" name="Google Shape;529;p28"/>
              <p:cNvSpPr/>
              <p:nvPr/>
            </p:nvSpPr>
            <p:spPr>
              <a:xfrm>
                <a:off x="4171051" y="2254187"/>
                <a:ext cx="103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8" extrusionOk="0">
                    <a:moveTo>
                      <a:pt x="1" y="1"/>
                    </a:moveTo>
                    <a:lnTo>
                      <a:pt x="1" y="338"/>
                    </a:lnTo>
                    <a:lnTo>
                      <a:pt x="338" y="338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8"/>
              <p:cNvSpPr/>
              <p:nvPr/>
            </p:nvSpPr>
            <p:spPr>
              <a:xfrm>
                <a:off x="4171051" y="2271395"/>
                <a:ext cx="103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8" extrusionOk="0">
                    <a:moveTo>
                      <a:pt x="1" y="0"/>
                    </a:moveTo>
                    <a:lnTo>
                      <a:pt x="1" y="337"/>
                    </a:lnTo>
                    <a:lnTo>
                      <a:pt x="338" y="337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8"/>
              <p:cNvSpPr/>
              <p:nvPr/>
            </p:nvSpPr>
            <p:spPr>
              <a:xfrm>
                <a:off x="4171051" y="2236979"/>
                <a:ext cx="10350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40" extrusionOk="0">
                    <a:moveTo>
                      <a:pt x="1" y="1"/>
                    </a:moveTo>
                    <a:lnTo>
                      <a:pt x="1" y="340"/>
                    </a:lnTo>
                    <a:lnTo>
                      <a:pt x="338" y="340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8"/>
              <p:cNvSpPr/>
              <p:nvPr/>
            </p:nvSpPr>
            <p:spPr>
              <a:xfrm>
                <a:off x="3998696" y="2081923"/>
                <a:ext cx="355223" cy="355100"/>
              </a:xfrm>
              <a:custGeom>
                <a:avLst/>
                <a:gdLst/>
                <a:ahLst/>
                <a:cxnLst/>
                <a:rect l="l" t="t" r="r" b="b"/>
                <a:pathLst>
                  <a:path w="11601" h="11597" extrusionOk="0">
                    <a:moveTo>
                      <a:pt x="4182" y="580"/>
                    </a:moveTo>
                    <a:lnTo>
                      <a:pt x="4807" y="1664"/>
                    </a:lnTo>
                    <a:lnTo>
                      <a:pt x="4110" y="2872"/>
                    </a:lnTo>
                    <a:lnTo>
                      <a:pt x="2713" y="2872"/>
                    </a:lnTo>
                    <a:lnTo>
                      <a:pt x="2089" y="1792"/>
                    </a:lnTo>
                    <a:cubicBezTo>
                      <a:pt x="2680" y="1245"/>
                      <a:pt x="3394" y="825"/>
                      <a:pt x="4182" y="580"/>
                    </a:cubicBezTo>
                    <a:close/>
                    <a:moveTo>
                      <a:pt x="1839" y="2037"/>
                    </a:moveTo>
                    <a:lnTo>
                      <a:pt x="2419" y="3041"/>
                    </a:lnTo>
                    <a:lnTo>
                      <a:pt x="1721" y="4249"/>
                    </a:lnTo>
                    <a:lnTo>
                      <a:pt x="560" y="4249"/>
                    </a:lnTo>
                    <a:cubicBezTo>
                      <a:pt x="810" y="3412"/>
                      <a:pt x="1254" y="2655"/>
                      <a:pt x="1839" y="2037"/>
                    </a:cubicBezTo>
                    <a:close/>
                    <a:moveTo>
                      <a:pt x="5797" y="336"/>
                    </a:moveTo>
                    <a:cubicBezTo>
                      <a:pt x="6233" y="336"/>
                      <a:pt x="6663" y="386"/>
                      <a:pt x="7076" y="486"/>
                    </a:cubicBezTo>
                    <a:lnTo>
                      <a:pt x="6494" y="1494"/>
                    </a:lnTo>
                    <a:lnTo>
                      <a:pt x="5797" y="1494"/>
                    </a:lnTo>
                    <a:lnTo>
                      <a:pt x="5797" y="1831"/>
                    </a:lnTo>
                    <a:lnTo>
                      <a:pt x="6494" y="1831"/>
                    </a:lnTo>
                    <a:lnTo>
                      <a:pt x="7192" y="3041"/>
                    </a:lnTo>
                    <a:lnTo>
                      <a:pt x="6494" y="4249"/>
                    </a:lnTo>
                    <a:lnTo>
                      <a:pt x="5097" y="4249"/>
                    </a:lnTo>
                    <a:lnTo>
                      <a:pt x="4400" y="3041"/>
                    </a:lnTo>
                    <a:lnTo>
                      <a:pt x="5097" y="1831"/>
                    </a:lnTo>
                    <a:lnTo>
                      <a:pt x="5458" y="1831"/>
                    </a:lnTo>
                    <a:lnTo>
                      <a:pt x="5458" y="1494"/>
                    </a:lnTo>
                    <a:lnTo>
                      <a:pt x="5097" y="1494"/>
                    </a:lnTo>
                    <a:lnTo>
                      <a:pt x="4517" y="488"/>
                    </a:lnTo>
                    <a:cubicBezTo>
                      <a:pt x="4929" y="390"/>
                      <a:pt x="5358" y="336"/>
                      <a:pt x="5797" y="336"/>
                    </a:cubicBezTo>
                    <a:close/>
                    <a:moveTo>
                      <a:pt x="9756" y="2037"/>
                    </a:moveTo>
                    <a:cubicBezTo>
                      <a:pt x="10350" y="2664"/>
                      <a:pt x="10788" y="3423"/>
                      <a:pt x="11033" y="4253"/>
                    </a:cubicBezTo>
                    <a:lnTo>
                      <a:pt x="9873" y="4253"/>
                    </a:lnTo>
                    <a:lnTo>
                      <a:pt x="9176" y="3043"/>
                    </a:lnTo>
                    <a:lnTo>
                      <a:pt x="9756" y="2037"/>
                    </a:lnTo>
                    <a:close/>
                    <a:moveTo>
                      <a:pt x="4110" y="3209"/>
                    </a:moveTo>
                    <a:lnTo>
                      <a:pt x="4807" y="4420"/>
                    </a:lnTo>
                    <a:lnTo>
                      <a:pt x="4110" y="5630"/>
                    </a:lnTo>
                    <a:lnTo>
                      <a:pt x="2713" y="5630"/>
                    </a:lnTo>
                    <a:lnTo>
                      <a:pt x="2015" y="4420"/>
                    </a:lnTo>
                    <a:lnTo>
                      <a:pt x="2713" y="3209"/>
                    </a:lnTo>
                    <a:close/>
                    <a:moveTo>
                      <a:pt x="8884" y="3211"/>
                    </a:moveTo>
                    <a:lnTo>
                      <a:pt x="9582" y="4420"/>
                    </a:lnTo>
                    <a:lnTo>
                      <a:pt x="8884" y="5630"/>
                    </a:lnTo>
                    <a:lnTo>
                      <a:pt x="7487" y="5630"/>
                    </a:lnTo>
                    <a:lnTo>
                      <a:pt x="7355" y="5404"/>
                    </a:lnTo>
                    <a:lnTo>
                      <a:pt x="7063" y="5570"/>
                    </a:lnTo>
                    <a:lnTo>
                      <a:pt x="7194" y="5797"/>
                    </a:lnTo>
                    <a:lnTo>
                      <a:pt x="6496" y="7007"/>
                    </a:lnTo>
                    <a:lnTo>
                      <a:pt x="5099" y="7007"/>
                    </a:lnTo>
                    <a:lnTo>
                      <a:pt x="4401" y="5797"/>
                    </a:lnTo>
                    <a:lnTo>
                      <a:pt x="5099" y="4588"/>
                    </a:lnTo>
                    <a:lnTo>
                      <a:pt x="6496" y="4588"/>
                    </a:lnTo>
                    <a:lnTo>
                      <a:pt x="6895" y="5280"/>
                    </a:lnTo>
                    <a:lnTo>
                      <a:pt x="7188" y="5114"/>
                    </a:lnTo>
                    <a:lnTo>
                      <a:pt x="6789" y="4420"/>
                    </a:lnTo>
                    <a:lnTo>
                      <a:pt x="7487" y="3211"/>
                    </a:lnTo>
                    <a:close/>
                    <a:moveTo>
                      <a:pt x="1721" y="4590"/>
                    </a:moveTo>
                    <a:lnTo>
                      <a:pt x="2419" y="5799"/>
                    </a:lnTo>
                    <a:lnTo>
                      <a:pt x="1721" y="7009"/>
                    </a:lnTo>
                    <a:lnTo>
                      <a:pt x="471" y="7009"/>
                    </a:lnTo>
                    <a:cubicBezTo>
                      <a:pt x="384" y="6614"/>
                      <a:pt x="335" y="6206"/>
                      <a:pt x="335" y="5799"/>
                    </a:cubicBezTo>
                    <a:cubicBezTo>
                      <a:pt x="335" y="5384"/>
                      <a:pt x="384" y="4980"/>
                      <a:pt x="471" y="4590"/>
                    </a:cubicBezTo>
                    <a:close/>
                    <a:moveTo>
                      <a:pt x="11122" y="4590"/>
                    </a:moveTo>
                    <a:cubicBezTo>
                      <a:pt x="11212" y="4981"/>
                      <a:pt x="11258" y="5387"/>
                      <a:pt x="11258" y="5799"/>
                    </a:cubicBezTo>
                    <a:cubicBezTo>
                      <a:pt x="11258" y="6215"/>
                      <a:pt x="11211" y="6619"/>
                      <a:pt x="11122" y="7009"/>
                    </a:cubicBezTo>
                    <a:lnTo>
                      <a:pt x="9873" y="7009"/>
                    </a:lnTo>
                    <a:lnTo>
                      <a:pt x="9176" y="5799"/>
                    </a:lnTo>
                    <a:lnTo>
                      <a:pt x="9873" y="4590"/>
                    </a:lnTo>
                    <a:close/>
                    <a:moveTo>
                      <a:pt x="8884" y="5967"/>
                    </a:moveTo>
                    <a:lnTo>
                      <a:pt x="9582" y="7176"/>
                    </a:lnTo>
                    <a:lnTo>
                      <a:pt x="8884" y="8386"/>
                    </a:lnTo>
                    <a:lnTo>
                      <a:pt x="7487" y="8386"/>
                    </a:lnTo>
                    <a:lnTo>
                      <a:pt x="6789" y="7176"/>
                    </a:lnTo>
                    <a:lnTo>
                      <a:pt x="7487" y="5967"/>
                    </a:lnTo>
                    <a:close/>
                    <a:moveTo>
                      <a:pt x="11033" y="7346"/>
                    </a:moveTo>
                    <a:cubicBezTo>
                      <a:pt x="10787" y="8185"/>
                      <a:pt x="10343" y="8941"/>
                      <a:pt x="9754" y="9558"/>
                    </a:cubicBezTo>
                    <a:lnTo>
                      <a:pt x="9174" y="8556"/>
                    </a:lnTo>
                    <a:lnTo>
                      <a:pt x="9872" y="7346"/>
                    </a:lnTo>
                    <a:close/>
                    <a:moveTo>
                      <a:pt x="6496" y="7344"/>
                    </a:moveTo>
                    <a:lnTo>
                      <a:pt x="7194" y="8553"/>
                    </a:lnTo>
                    <a:lnTo>
                      <a:pt x="6496" y="9763"/>
                    </a:lnTo>
                    <a:lnTo>
                      <a:pt x="5099" y="9763"/>
                    </a:lnTo>
                    <a:lnTo>
                      <a:pt x="4401" y="8553"/>
                    </a:lnTo>
                    <a:lnTo>
                      <a:pt x="5099" y="7344"/>
                    </a:lnTo>
                    <a:close/>
                    <a:moveTo>
                      <a:pt x="4110" y="5967"/>
                    </a:moveTo>
                    <a:lnTo>
                      <a:pt x="4807" y="7176"/>
                    </a:lnTo>
                    <a:lnTo>
                      <a:pt x="4110" y="8386"/>
                    </a:lnTo>
                    <a:lnTo>
                      <a:pt x="3350" y="8386"/>
                    </a:lnTo>
                    <a:lnTo>
                      <a:pt x="3350" y="8723"/>
                    </a:lnTo>
                    <a:lnTo>
                      <a:pt x="4110" y="8723"/>
                    </a:lnTo>
                    <a:lnTo>
                      <a:pt x="4807" y="9932"/>
                    </a:lnTo>
                    <a:lnTo>
                      <a:pt x="4182" y="11015"/>
                    </a:lnTo>
                    <a:cubicBezTo>
                      <a:pt x="3403" y="10776"/>
                      <a:pt x="2687" y="10363"/>
                      <a:pt x="2087" y="9805"/>
                    </a:cubicBezTo>
                    <a:lnTo>
                      <a:pt x="2713" y="8723"/>
                    </a:lnTo>
                    <a:lnTo>
                      <a:pt x="3013" y="8723"/>
                    </a:lnTo>
                    <a:lnTo>
                      <a:pt x="3013" y="8386"/>
                    </a:lnTo>
                    <a:lnTo>
                      <a:pt x="2713" y="8386"/>
                    </a:lnTo>
                    <a:lnTo>
                      <a:pt x="2015" y="7176"/>
                    </a:lnTo>
                    <a:lnTo>
                      <a:pt x="2713" y="5967"/>
                    </a:lnTo>
                    <a:close/>
                    <a:moveTo>
                      <a:pt x="8884" y="8723"/>
                    </a:moveTo>
                    <a:lnTo>
                      <a:pt x="9506" y="9803"/>
                    </a:lnTo>
                    <a:cubicBezTo>
                      <a:pt x="8915" y="10352"/>
                      <a:pt x="8203" y="10771"/>
                      <a:pt x="7415" y="11015"/>
                    </a:cubicBezTo>
                    <a:lnTo>
                      <a:pt x="6788" y="9932"/>
                    </a:lnTo>
                    <a:lnTo>
                      <a:pt x="7487" y="8723"/>
                    </a:lnTo>
                    <a:close/>
                    <a:moveTo>
                      <a:pt x="6496" y="10102"/>
                    </a:moveTo>
                    <a:lnTo>
                      <a:pt x="7076" y="11108"/>
                    </a:lnTo>
                    <a:cubicBezTo>
                      <a:pt x="6666" y="11205"/>
                      <a:pt x="6239" y="11260"/>
                      <a:pt x="5797" y="11260"/>
                    </a:cubicBezTo>
                    <a:cubicBezTo>
                      <a:pt x="5360" y="11260"/>
                      <a:pt x="4932" y="11207"/>
                      <a:pt x="4517" y="11108"/>
                    </a:cubicBezTo>
                    <a:lnTo>
                      <a:pt x="5099" y="10102"/>
                    </a:lnTo>
                    <a:close/>
                    <a:moveTo>
                      <a:pt x="5798" y="0"/>
                    </a:moveTo>
                    <a:cubicBezTo>
                      <a:pt x="4249" y="0"/>
                      <a:pt x="2794" y="604"/>
                      <a:pt x="1700" y="1700"/>
                    </a:cubicBezTo>
                    <a:cubicBezTo>
                      <a:pt x="604" y="2796"/>
                      <a:pt x="0" y="4249"/>
                      <a:pt x="0" y="5799"/>
                    </a:cubicBezTo>
                    <a:cubicBezTo>
                      <a:pt x="0" y="6828"/>
                      <a:pt x="272" y="7837"/>
                      <a:pt x="788" y="8721"/>
                    </a:cubicBezTo>
                    <a:lnTo>
                      <a:pt x="1080" y="8551"/>
                    </a:lnTo>
                    <a:cubicBezTo>
                      <a:pt x="859" y="8170"/>
                      <a:pt x="685" y="7768"/>
                      <a:pt x="562" y="7346"/>
                    </a:cubicBezTo>
                    <a:lnTo>
                      <a:pt x="1725" y="7346"/>
                    </a:lnTo>
                    <a:lnTo>
                      <a:pt x="2423" y="8556"/>
                    </a:lnTo>
                    <a:lnTo>
                      <a:pt x="1843" y="9562"/>
                    </a:lnTo>
                    <a:cubicBezTo>
                      <a:pt x="1627" y="9336"/>
                      <a:pt x="1432" y="9091"/>
                      <a:pt x="1256" y="8828"/>
                    </a:cubicBezTo>
                    <a:lnTo>
                      <a:pt x="975" y="9015"/>
                    </a:lnTo>
                    <a:cubicBezTo>
                      <a:pt x="2055" y="10633"/>
                      <a:pt x="3858" y="11597"/>
                      <a:pt x="5802" y="11597"/>
                    </a:cubicBezTo>
                    <a:cubicBezTo>
                      <a:pt x="7351" y="11597"/>
                      <a:pt x="8806" y="10995"/>
                      <a:pt x="9901" y="9899"/>
                    </a:cubicBezTo>
                    <a:cubicBezTo>
                      <a:pt x="10995" y="8803"/>
                      <a:pt x="11600" y="7348"/>
                      <a:pt x="11600" y="5799"/>
                    </a:cubicBezTo>
                    <a:cubicBezTo>
                      <a:pt x="11595" y="4753"/>
                      <a:pt x="11314" y="3729"/>
                      <a:pt x="10785" y="2836"/>
                    </a:cubicBezTo>
                    <a:cubicBezTo>
                      <a:pt x="10268" y="1970"/>
                      <a:pt x="9531" y="1249"/>
                      <a:pt x="8656" y="751"/>
                    </a:cubicBezTo>
                    <a:lnTo>
                      <a:pt x="8489" y="1042"/>
                    </a:lnTo>
                    <a:cubicBezTo>
                      <a:pt x="8861" y="1254"/>
                      <a:pt x="9203" y="1504"/>
                      <a:pt x="9509" y="1791"/>
                    </a:cubicBezTo>
                    <a:lnTo>
                      <a:pt x="8884" y="2872"/>
                    </a:lnTo>
                    <a:lnTo>
                      <a:pt x="7487" y="2872"/>
                    </a:lnTo>
                    <a:lnTo>
                      <a:pt x="6788" y="1664"/>
                    </a:lnTo>
                    <a:lnTo>
                      <a:pt x="7415" y="580"/>
                    </a:lnTo>
                    <a:cubicBezTo>
                      <a:pt x="7681" y="665"/>
                      <a:pt x="7944" y="767"/>
                      <a:pt x="8199" y="894"/>
                    </a:cubicBezTo>
                    <a:lnTo>
                      <a:pt x="8350" y="589"/>
                    </a:lnTo>
                    <a:cubicBezTo>
                      <a:pt x="7552" y="198"/>
                      <a:pt x="6693" y="0"/>
                      <a:pt x="5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8"/>
              <p:cNvSpPr/>
              <p:nvPr/>
            </p:nvSpPr>
            <p:spPr>
              <a:xfrm>
                <a:off x="4018537" y="2259392"/>
                <a:ext cx="13014" cy="30161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85" extrusionOk="0">
                    <a:moveTo>
                      <a:pt x="1" y="1"/>
                    </a:moveTo>
                    <a:cubicBezTo>
                      <a:pt x="1" y="332"/>
                      <a:pt x="32" y="662"/>
                      <a:pt x="93" y="985"/>
                    </a:cubicBezTo>
                    <a:lnTo>
                      <a:pt x="425" y="921"/>
                    </a:lnTo>
                    <a:cubicBezTo>
                      <a:pt x="365" y="619"/>
                      <a:pt x="336" y="311"/>
                      <a:pt x="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8"/>
              <p:cNvSpPr/>
              <p:nvPr/>
            </p:nvSpPr>
            <p:spPr>
              <a:xfrm>
                <a:off x="4225706" y="2378899"/>
                <a:ext cx="42868" cy="29181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953" extrusionOk="0">
                    <a:moveTo>
                      <a:pt x="1202" y="1"/>
                    </a:moveTo>
                    <a:cubicBezTo>
                      <a:pt x="834" y="267"/>
                      <a:pt x="428" y="481"/>
                      <a:pt x="1" y="635"/>
                    </a:cubicBezTo>
                    <a:lnTo>
                      <a:pt x="113" y="952"/>
                    </a:lnTo>
                    <a:cubicBezTo>
                      <a:pt x="571" y="789"/>
                      <a:pt x="1004" y="559"/>
                      <a:pt x="1399" y="274"/>
                    </a:cubicBezTo>
                    <a:lnTo>
                      <a:pt x="12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8"/>
              <p:cNvSpPr/>
              <p:nvPr/>
            </p:nvSpPr>
            <p:spPr>
              <a:xfrm>
                <a:off x="4320902" y="2261229"/>
                <a:ext cx="13014" cy="28324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25" extrusionOk="0">
                    <a:moveTo>
                      <a:pt x="86" y="1"/>
                    </a:moveTo>
                    <a:cubicBezTo>
                      <a:pt x="84" y="291"/>
                      <a:pt x="55" y="580"/>
                      <a:pt x="1" y="861"/>
                    </a:cubicBezTo>
                    <a:lnTo>
                      <a:pt x="331" y="925"/>
                    </a:lnTo>
                    <a:cubicBezTo>
                      <a:pt x="390" y="622"/>
                      <a:pt x="421" y="312"/>
                      <a:pt x="425" y="4"/>
                    </a:cubicBez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8"/>
              <p:cNvSpPr/>
              <p:nvPr/>
            </p:nvSpPr>
            <p:spPr>
              <a:xfrm>
                <a:off x="4320350" y="2226048"/>
                <a:ext cx="11972" cy="11972"/>
              </a:xfrm>
              <a:custGeom>
                <a:avLst/>
                <a:gdLst/>
                <a:ahLst/>
                <a:cxnLst/>
                <a:rect l="l" t="t" r="r" b="b"/>
                <a:pathLst>
                  <a:path w="391" h="391" extrusionOk="0">
                    <a:moveTo>
                      <a:pt x="329" y="1"/>
                    </a:moveTo>
                    <a:lnTo>
                      <a:pt x="1" y="72"/>
                    </a:lnTo>
                    <a:cubicBezTo>
                      <a:pt x="23" y="177"/>
                      <a:pt x="44" y="284"/>
                      <a:pt x="57" y="390"/>
                    </a:cubicBezTo>
                    <a:lnTo>
                      <a:pt x="390" y="343"/>
                    </a:lnTo>
                    <a:cubicBezTo>
                      <a:pt x="374" y="227"/>
                      <a:pt x="352" y="111"/>
                      <a:pt x="3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8"/>
              <p:cNvSpPr/>
              <p:nvPr/>
            </p:nvSpPr>
            <p:spPr>
              <a:xfrm>
                <a:off x="4322861" y="2243654"/>
                <a:ext cx="10962" cy="1102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0" extrusionOk="0">
                    <a:moveTo>
                      <a:pt x="336" y="0"/>
                    </a:moveTo>
                    <a:lnTo>
                      <a:pt x="0" y="35"/>
                    </a:lnTo>
                    <a:cubicBezTo>
                      <a:pt x="11" y="140"/>
                      <a:pt x="18" y="250"/>
                      <a:pt x="20" y="359"/>
                    </a:cubicBezTo>
                    <a:lnTo>
                      <a:pt x="357" y="348"/>
                    </a:lnTo>
                    <a:cubicBezTo>
                      <a:pt x="354" y="232"/>
                      <a:pt x="346" y="114"/>
                      <a:pt x="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8"/>
              <p:cNvSpPr/>
              <p:nvPr/>
            </p:nvSpPr>
            <p:spPr>
              <a:xfrm>
                <a:off x="4102434" y="2109939"/>
                <a:ext cx="26670" cy="19168"/>
              </a:xfrm>
              <a:custGeom>
                <a:avLst/>
                <a:gdLst/>
                <a:ahLst/>
                <a:cxnLst/>
                <a:rect l="l" t="t" r="r" b="b"/>
                <a:pathLst>
                  <a:path w="871" h="626" extrusionOk="0">
                    <a:moveTo>
                      <a:pt x="761" y="0"/>
                    </a:moveTo>
                    <a:cubicBezTo>
                      <a:pt x="502" y="89"/>
                      <a:pt x="245" y="198"/>
                      <a:pt x="0" y="327"/>
                    </a:cubicBezTo>
                    <a:lnTo>
                      <a:pt x="160" y="626"/>
                    </a:lnTo>
                    <a:cubicBezTo>
                      <a:pt x="388" y="506"/>
                      <a:pt x="629" y="403"/>
                      <a:pt x="870" y="321"/>
                    </a:cubicBezTo>
                    <a:lnTo>
                      <a:pt x="7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8"/>
              <p:cNvSpPr/>
              <p:nvPr/>
            </p:nvSpPr>
            <p:spPr>
              <a:xfrm>
                <a:off x="4087338" y="2123473"/>
                <a:ext cx="14238" cy="1423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294" y="1"/>
                    </a:moveTo>
                    <a:cubicBezTo>
                      <a:pt x="194" y="60"/>
                      <a:pt x="95" y="124"/>
                      <a:pt x="1" y="187"/>
                    </a:cubicBezTo>
                    <a:lnTo>
                      <a:pt x="191" y="464"/>
                    </a:lnTo>
                    <a:cubicBezTo>
                      <a:pt x="280" y="405"/>
                      <a:pt x="372" y="345"/>
                      <a:pt x="464" y="291"/>
                    </a:cubicBezTo>
                    <a:lnTo>
                      <a:pt x="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8"/>
              <p:cNvSpPr/>
              <p:nvPr/>
            </p:nvSpPr>
            <p:spPr>
              <a:xfrm>
                <a:off x="4073253" y="2133363"/>
                <a:ext cx="14514" cy="1454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75" extrusionOk="0">
                    <a:moveTo>
                      <a:pt x="272" y="0"/>
                    </a:moveTo>
                    <a:cubicBezTo>
                      <a:pt x="180" y="69"/>
                      <a:pt x="89" y="141"/>
                      <a:pt x="0" y="219"/>
                    </a:cubicBezTo>
                    <a:lnTo>
                      <a:pt x="220" y="475"/>
                    </a:lnTo>
                    <a:cubicBezTo>
                      <a:pt x="301" y="404"/>
                      <a:pt x="388" y="335"/>
                      <a:pt x="473" y="272"/>
                    </a:cubicBezTo>
                    <a:lnTo>
                      <a:pt x="2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8"/>
              <p:cNvSpPr/>
              <p:nvPr/>
            </p:nvSpPr>
            <p:spPr>
              <a:xfrm>
                <a:off x="4230973" y="2220628"/>
                <a:ext cx="19352" cy="23118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55" extrusionOk="0">
                    <a:moveTo>
                      <a:pt x="338" y="0"/>
                    </a:moveTo>
                    <a:lnTo>
                      <a:pt x="1" y="586"/>
                    </a:lnTo>
                    <a:lnTo>
                      <a:pt x="292" y="754"/>
                    </a:lnTo>
                    <a:lnTo>
                      <a:pt x="631" y="169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8"/>
              <p:cNvSpPr/>
              <p:nvPr/>
            </p:nvSpPr>
            <p:spPr>
              <a:xfrm>
                <a:off x="4253325" y="2190836"/>
                <a:ext cx="14146" cy="1411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61" extrusionOk="0">
                    <a:moveTo>
                      <a:pt x="169" y="0"/>
                    </a:moveTo>
                    <a:lnTo>
                      <a:pt x="1" y="292"/>
                    </a:lnTo>
                    <a:lnTo>
                      <a:pt x="293" y="461"/>
                    </a:lnTo>
                    <a:lnTo>
                      <a:pt x="461" y="16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8"/>
              <p:cNvSpPr/>
              <p:nvPr/>
            </p:nvSpPr>
            <p:spPr>
              <a:xfrm>
                <a:off x="4244782" y="2205655"/>
                <a:ext cx="14146" cy="14177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63" extrusionOk="0">
                    <a:moveTo>
                      <a:pt x="169" y="0"/>
                    </a:moveTo>
                    <a:lnTo>
                      <a:pt x="1" y="294"/>
                    </a:lnTo>
                    <a:lnTo>
                      <a:pt x="293" y="462"/>
                    </a:lnTo>
                    <a:lnTo>
                      <a:pt x="461" y="170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8"/>
              <p:cNvSpPr/>
              <p:nvPr/>
            </p:nvSpPr>
            <p:spPr>
              <a:xfrm>
                <a:off x="4159293" y="2150265"/>
                <a:ext cx="30375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338" extrusionOk="0">
                    <a:moveTo>
                      <a:pt x="1" y="1"/>
                    </a:moveTo>
                    <a:lnTo>
                      <a:pt x="1" y="338"/>
                    </a:lnTo>
                    <a:lnTo>
                      <a:pt x="992" y="338"/>
                    </a:lnTo>
                    <a:lnTo>
                      <a:pt x="99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8"/>
              <p:cNvSpPr/>
              <p:nvPr/>
            </p:nvSpPr>
            <p:spPr>
              <a:xfrm>
                <a:off x="4071263" y="2297452"/>
                <a:ext cx="26088" cy="3481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137" extrusionOk="0">
                    <a:moveTo>
                      <a:pt x="294" y="1"/>
                    </a:moveTo>
                    <a:lnTo>
                      <a:pt x="0" y="169"/>
                    </a:lnTo>
                    <a:lnTo>
                      <a:pt x="560" y="1137"/>
                    </a:lnTo>
                    <a:lnTo>
                      <a:pt x="852" y="968"/>
                    </a:lnTo>
                    <a:lnTo>
                      <a:pt x="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8"/>
              <p:cNvSpPr/>
              <p:nvPr/>
            </p:nvSpPr>
            <p:spPr>
              <a:xfrm>
                <a:off x="4176654" y="2338696"/>
                <a:ext cx="3160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38" extrusionOk="0">
                    <a:moveTo>
                      <a:pt x="1" y="0"/>
                    </a:moveTo>
                    <a:lnTo>
                      <a:pt x="1" y="337"/>
                    </a:lnTo>
                    <a:lnTo>
                      <a:pt x="1032" y="33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8"/>
              <p:cNvSpPr/>
              <p:nvPr/>
            </p:nvSpPr>
            <p:spPr>
              <a:xfrm>
                <a:off x="4159477" y="2338696"/>
                <a:ext cx="103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8" extrusionOk="0">
                    <a:moveTo>
                      <a:pt x="0" y="0"/>
                    </a:moveTo>
                    <a:lnTo>
                      <a:pt x="0" y="337"/>
                    </a:lnTo>
                    <a:lnTo>
                      <a:pt x="337" y="337"/>
                    </a:lnTo>
                    <a:lnTo>
                      <a:pt x="3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8"/>
              <p:cNvSpPr/>
              <p:nvPr/>
            </p:nvSpPr>
            <p:spPr>
              <a:xfrm>
                <a:off x="4142208" y="2338696"/>
                <a:ext cx="103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8" extrusionOk="0">
                    <a:moveTo>
                      <a:pt x="1" y="0"/>
                    </a:moveTo>
                    <a:lnTo>
                      <a:pt x="1" y="337"/>
                    </a:lnTo>
                    <a:lnTo>
                      <a:pt x="338" y="337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9" name="Google Shape;549;p28"/>
            <p:cNvSpPr txBox="1"/>
            <p:nvPr/>
          </p:nvSpPr>
          <p:spPr>
            <a:xfrm>
              <a:off x="3527895" y="3736325"/>
              <a:ext cx="2084700" cy="57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 dirty="0">
                <a:solidFill>
                  <a:schemeClr val="lt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grpSp>
        <p:nvGrpSpPr>
          <p:cNvPr id="550" name="Google Shape;550;p28"/>
          <p:cNvGrpSpPr/>
          <p:nvPr/>
        </p:nvGrpSpPr>
        <p:grpSpPr>
          <a:xfrm>
            <a:off x="6204698" y="1003104"/>
            <a:ext cx="2520671" cy="1910892"/>
            <a:chOff x="6080761" y="1718584"/>
            <a:chExt cx="2192468" cy="1910892"/>
          </a:xfrm>
        </p:grpSpPr>
        <p:sp>
          <p:nvSpPr>
            <p:cNvPr id="551" name="Google Shape;551;p28"/>
            <p:cNvSpPr/>
            <p:nvPr/>
          </p:nvSpPr>
          <p:spPr>
            <a:xfrm>
              <a:off x="6080761" y="2757976"/>
              <a:ext cx="2191421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Cap 0 the cyborg, Black Crawlers,Void Crawlers.</a:t>
              </a:r>
              <a:endParaRPr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52" name="Google Shape;552;p28"/>
            <p:cNvSpPr txBox="1"/>
            <p:nvPr/>
          </p:nvSpPr>
          <p:spPr>
            <a:xfrm>
              <a:off x="6188529" y="2315727"/>
              <a:ext cx="2084700" cy="57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Characters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grpSp>
          <p:nvGrpSpPr>
            <p:cNvPr id="555" name="Google Shape;555;p28"/>
            <p:cNvGrpSpPr/>
            <p:nvPr/>
          </p:nvGrpSpPr>
          <p:grpSpPr>
            <a:xfrm>
              <a:off x="7053281" y="1718584"/>
              <a:ext cx="355192" cy="238985"/>
              <a:chOff x="4790263" y="2139946"/>
              <a:chExt cx="355192" cy="238985"/>
            </a:xfrm>
          </p:grpSpPr>
          <p:sp>
            <p:nvSpPr>
              <p:cNvPr id="556" name="Google Shape;556;p28"/>
              <p:cNvSpPr/>
              <p:nvPr/>
            </p:nvSpPr>
            <p:spPr>
              <a:xfrm>
                <a:off x="4999821" y="2290961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1"/>
                    </a:moveTo>
                    <a:lnTo>
                      <a:pt x="1" y="340"/>
                    </a:lnTo>
                    <a:lnTo>
                      <a:pt x="341" y="340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8"/>
              <p:cNvSpPr/>
              <p:nvPr/>
            </p:nvSpPr>
            <p:spPr>
              <a:xfrm>
                <a:off x="4982521" y="2290961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0" y="1"/>
                    </a:moveTo>
                    <a:lnTo>
                      <a:pt x="0" y="340"/>
                    </a:lnTo>
                    <a:lnTo>
                      <a:pt x="339" y="340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8"/>
              <p:cNvSpPr/>
              <p:nvPr/>
            </p:nvSpPr>
            <p:spPr>
              <a:xfrm>
                <a:off x="4965160" y="2290961"/>
                <a:ext cx="1044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0" extrusionOk="0">
                    <a:moveTo>
                      <a:pt x="0" y="1"/>
                    </a:moveTo>
                    <a:lnTo>
                      <a:pt x="0" y="340"/>
                    </a:lnTo>
                    <a:lnTo>
                      <a:pt x="341" y="340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8"/>
              <p:cNvSpPr/>
              <p:nvPr/>
            </p:nvSpPr>
            <p:spPr>
              <a:xfrm>
                <a:off x="5041984" y="2341238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8"/>
              <p:cNvSpPr/>
              <p:nvPr/>
            </p:nvSpPr>
            <p:spPr>
              <a:xfrm>
                <a:off x="5041984" y="2323877"/>
                <a:ext cx="10472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8"/>
              <p:cNvSpPr/>
              <p:nvPr/>
            </p:nvSpPr>
            <p:spPr>
              <a:xfrm>
                <a:off x="5074103" y="2294084"/>
                <a:ext cx="21067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687" y="339"/>
                    </a:lnTo>
                    <a:lnTo>
                      <a:pt x="68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8"/>
              <p:cNvSpPr/>
              <p:nvPr/>
            </p:nvSpPr>
            <p:spPr>
              <a:xfrm>
                <a:off x="5039442" y="2294084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39" y="33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8"/>
              <p:cNvSpPr/>
              <p:nvPr/>
            </p:nvSpPr>
            <p:spPr>
              <a:xfrm>
                <a:off x="5056742" y="2294084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8"/>
              <p:cNvSpPr/>
              <p:nvPr/>
            </p:nvSpPr>
            <p:spPr>
              <a:xfrm>
                <a:off x="5022693" y="2368489"/>
                <a:ext cx="10380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39" y="34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8"/>
              <p:cNvSpPr/>
              <p:nvPr/>
            </p:nvSpPr>
            <p:spPr>
              <a:xfrm>
                <a:off x="5022693" y="2323877"/>
                <a:ext cx="10380" cy="2039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666" extrusionOk="0">
                    <a:moveTo>
                      <a:pt x="0" y="0"/>
                    </a:moveTo>
                    <a:lnTo>
                      <a:pt x="0" y="665"/>
                    </a:lnTo>
                    <a:lnTo>
                      <a:pt x="339" y="665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8"/>
              <p:cNvSpPr/>
              <p:nvPr/>
            </p:nvSpPr>
            <p:spPr>
              <a:xfrm>
                <a:off x="5022693" y="2351158"/>
                <a:ext cx="10380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40" extrusionOk="0">
                    <a:moveTo>
                      <a:pt x="0" y="1"/>
                    </a:moveTo>
                    <a:lnTo>
                      <a:pt x="0" y="340"/>
                    </a:lnTo>
                    <a:lnTo>
                      <a:pt x="339" y="340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8"/>
              <p:cNvSpPr/>
              <p:nvPr/>
            </p:nvSpPr>
            <p:spPr>
              <a:xfrm>
                <a:off x="5061366" y="2323877"/>
                <a:ext cx="10380" cy="55055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798" extrusionOk="0">
                    <a:moveTo>
                      <a:pt x="0" y="0"/>
                    </a:moveTo>
                    <a:lnTo>
                      <a:pt x="0" y="1798"/>
                    </a:lnTo>
                    <a:lnTo>
                      <a:pt x="339" y="1798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8"/>
              <p:cNvSpPr/>
              <p:nvPr/>
            </p:nvSpPr>
            <p:spPr>
              <a:xfrm>
                <a:off x="5100129" y="2358538"/>
                <a:ext cx="10411" cy="1656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541" extrusionOk="0">
                    <a:moveTo>
                      <a:pt x="1" y="1"/>
                    </a:moveTo>
                    <a:lnTo>
                      <a:pt x="1" y="541"/>
                    </a:lnTo>
                    <a:lnTo>
                      <a:pt x="339" y="541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8"/>
              <p:cNvSpPr/>
              <p:nvPr/>
            </p:nvSpPr>
            <p:spPr>
              <a:xfrm>
                <a:off x="5100129" y="2341238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39" y="33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8"/>
              <p:cNvSpPr/>
              <p:nvPr/>
            </p:nvSpPr>
            <p:spPr>
              <a:xfrm>
                <a:off x="5100129" y="2323877"/>
                <a:ext cx="1041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39" y="34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8"/>
              <p:cNvSpPr/>
              <p:nvPr/>
            </p:nvSpPr>
            <p:spPr>
              <a:xfrm>
                <a:off x="5080717" y="2323877"/>
                <a:ext cx="10411" cy="37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209" extrusionOk="0">
                    <a:moveTo>
                      <a:pt x="0" y="0"/>
                    </a:moveTo>
                    <a:lnTo>
                      <a:pt x="0" y="1209"/>
                    </a:lnTo>
                    <a:lnTo>
                      <a:pt x="339" y="120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8"/>
              <p:cNvSpPr/>
              <p:nvPr/>
            </p:nvSpPr>
            <p:spPr>
              <a:xfrm>
                <a:off x="4880590" y="2323540"/>
                <a:ext cx="10472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8"/>
              <p:cNvSpPr/>
              <p:nvPr/>
            </p:nvSpPr>
            <p:spPr>
              <a:xfrm>
                <a:off x="4880590" y="2358201"/>
                <a:ext cx="10472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" y="1"/>
                    </a:moveTo>
                    <a:lnTo>
                      <a:pt x="1" y="342"/>
                    </a:lnTo>
                    <a:lnTo>
                      <a:pt x="341" y="342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8"/>
              <p:cNvSpPr/>
              <p:nvPr/>
            </p:nvSpPr>
            <p:spPr>
              <a:xfrm>
                <a:off x="4880590" y="2340901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1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8"/>
              <p:cNvSpPr/>
              <p:nvPr/>
            </p:nvSpPr>
            <p:spPr>
              <a:xfrm>
                <a:off x="4838611" y="2294145"/>
                <a:ext cx="1044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8"/>
              <p:cNvSpPr/>
              <p:nvPr/>
            </p:nvSpPr>
            <p:spPr>
              <a:xfrm>
                <a:off x="4855972" y="2294145"/>
                <a:ext cx="1041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39" y="34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8"/>
              <p:cNvSpPr/>
              <p:nvPr/>
            </p:nvSpPr>
            <p:spPr>
              <a:xfrm>
                <a:off x="4873272" y="2294145"/>
                <a:ext cx="21067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687" y="341"/>
                    </a:lnTo>
                    <a:lnTo>
                      <a:pt x="68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8"/>
              <p:cNvSpPr/>
              <p:nvPr/>
            </p:nvSpPr>
            <p:spPr>
              <a:xfrm>
                <a:off x="4822566" y="2323540"/>
                <a:ext cx="10472" cy="4984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628" extrusionOk="0">
                    <a:moveTo>
                      <a:pt x="0" y="0"/>
                    </a:moveTo>
                    <a:lnTo>
                      <a:pt x="0" y="1628"/>
                    </a:lnTo>
                    <a:lnTo>
                      <a:pt x="341" y="1628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8"/>
              <p:cNvSpPr/>
              <p:nvPr/>
            </p:nvSpPr>
            <p:spPr>
              <a:xfrm>
                <a:off x="4899972" y="2350822"/>
                <a:ext cx="1044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0" extrusionOk="0">
                    <a:moveTo>
                      <a:pt x="0" y="1"/>
                    </a:moveTo>
                    <a:lnTo>
                      <a:pt x="0" y="340"/>
                    </a:lnTo>
                    <a:lnTo>
                      <a:pt x="341" y="340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8"/>
              <p:cNvSpPr/>
              <p:nvPr/>
            </p:nvSpPr>
            <p:spPr>
              <a:xfrm>
                <a:off x="4899972" y="2368152"/>
                <a:ext cx="1044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8"/>
              <p:cNvSpPr/>
              <p:nvPr/>
            </p:nvSpPr>
            <p:spPr>
              <a:xfrm>
                <a:off x="4899972" y="2323540"/>
                <a:ext cx="10441" cy="20332"/>
              </a:xfrm>
              <a:custGeom>
                <a:avLst/>
                <a:gdLst/>
                <a:ahLst/>
                <a:cxnLst/>
                <a:rect l="l" t="t" r="r" b="b"/>
                <a:pathLst>
                  <a:path w="341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341" y="664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8"/>
              <p:cNvSpPr/>
              <p:nvPr/>
            </p:nvSpPr>
            <p:spPr>
              <a:xfrm>
                <a:off x="4861300" y="2323540"/>
                <a:ext cx="10380" cy="27497"/>
              </a:xfrm>
              <a:custGeom>
                <a:avLst/>
                <a:gdLst/>
                <a:ahLst/>
                <a:cxnLst/>
                <a:rect l="l" t="t" r="r" b="b"/>
                <a:pathLst>
                  <a:path w="339" h="898" extrusionOk="0">
                    <a:moveTo>
                      <a:pt x="0" y="0"/>
                    </a:moveTo>
                    <a:lnTo>
                      <a:pt x="0" y="897"/>
                    </a:lnTo>
                    <a:lnTo>
                      <a:pt x="339" y="897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8"/>
              <p:cNvSpPr/>
              <p:nvPr/>
            </p:nvSpPr>
            <p:spPr>
              <a:xfrm>
                <a:off x="4841918" y="2340901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1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8"/>
              <p:cNvSpPr/>
              <p:nvPr/>
            </p:nvSpPr>
            <p:spPr>
              <a:xfrm>
                <a:off x="4841918" y="2358201"/>
                <a:ext cx="10472" cy="165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541" extrusionOk="0">
                    <a:moveTo>
                      <a:pt x="1" y="1"/>
                    </a:moveTo>
                    <a:lnTo>
                      <a:pt x="1" y="541"/>
                    </a:lnTo>
                    <a:lnTo>
                      <a:pt x="341" y="541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8"/>
              <p:cNvSpPr/>
              <p:nvPr/>
            </p:nvSpPr>
            <p:spPr>
              <a:xfrm>
                <a:off x="4841918" y="2323540"/>
                <a:ext cx="10472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8"/>
              <p:cNvSpPr/>
              <p:nvPr/>
            </p:nvSpPr>
            <p:spPr>
              <a:xfrm>
                <a:off x="4790263" y="2139946"/>
                <a:ext cx="355192" cy="177474"/>
              </a:xfrm>
              <a:custGeom>
                <a:avLst/>
                <a:gdLst/>
                <a:ahLst/>
                <a:cxnLst/>
                <a:rect l="l" t="t" r="r" b="b"/>
                <a:pathLst>
                  <a:path w="11600" h="5796" extrusionOk="0">
                    <a:moveTo>
                      <a:pt x="1336" y="1309"/>
                    </a:moveTo>
                    <a:lnTo>
                      <a:pt x="2784" y="2757"/>
                    </a:lnTo>
                    <a:lnTo>
                      <a:pt x="829" y="2757"/>
                    </a:lnTo>
                    <a:lnTo>
                      <a:pt x="829" y="2498"/>
                    </a:lnTo>
                    <a:lnTo>
                      <a:pt x="1150" y="2498"/>
                    </a:lnTo>
                    <a:lnTo>
                      <a:pt x="1150" y="2157"/>
                    </a:lnTo>
                    <a:lnTo>
                      <a:pt x="829" y="2157"/>
                    </a:lnTo>
                    <a:lnTo>
                      <a:pt x="829" y="1916"/>
                    </a:lnTo>
                    <a:lnTo>
                      <a:pt x="1150" y="1916"/>
                    </a:lnTo>
                    <a:lnTo>
                      <a:pt x="1150" y="1575"/>
                    </a:lnTo>
                    <a:lnTo>
                      <a:pt x="829" y="1575"/>
                    </a:lnTo>
                    <a:lnTo>
                      <a:pt x="829" y="1309"/>
                    </a:lnTo>
                    <a:close/>
                    <a:moveTo>
                      <a:pt x="1110" y="4029"/>
                    </a:moveTo>
                    <a:lnTo>
                      <a:pt x="1110" y="4310"/>
                    </a:lnTo>
                    <a:lnTo>
                      <a:pt x="829" y="4310"/>
                    </a:lnTo>
                    <a:lnTo>
                      <a:pt x="829" y="4029"/>
                    </a:lnTo>
                    <a:close/>
                    <a:moveTo>
                      <a:pt x="3016" y="4509"/>
                    </a:moveTo>
                    <a:lnTo>
                      <a:pt x="3583" y="5078"/>
                    </a:lnTo>
                    <a:lnTo>
                      <a:pt x="3583" y="5456"/>
                    </a:lnTo>
                    <a:lnTo>
                      <a:pt x="1396" y="5456"/>
                    </a:lnTo>
                    <a:lnTo>
                      <a:pt x="1396" y="5078"/>
                    </a:lnTo>
                    <a:lnTo>
                      <a:pt x="1965" y="4509"/>
                    </a:lnTo>
                    <a:close/>
                    <a:moveTo>
                      <a:pt x="9552" y="4509"/>
                    </a:moveTo>
                    <a:lnTo>
                      <a:pt x="10121" y="5078"/>
                    </a:lnTo>
                    <a:lnTo>
                      <a:pt x="10121" y="5456"/>
                    </a:lnTo>
                    <a:lnTo>
                      <a:pt x="7932" y="5456"/>
                    </a:lnTo>
                    <a:lnTo>
                      <a:pt x="7932" y="5078"/>
                    </a:lnTo>
                    <a:lnTo>
                      <a:pt x="8501" y="4509"/>
                    </a:lnTo>
                    <a:close/>
                    <a:moveTo>
                      <a:pt x="5495" y="1"/>
                    </a:moveTo>
                    <a:cubicBezTo>
                      <a:pt x="4225" y="1"/>
                      <a:pt x="3192" y="1034"/>
                      <a:pt x="3192" y="2306"/>
                    </a:cubicBezTo>
                    <a:lnTo>
                      <a:pt x="3192" y="2681"/>
                    </a:lnTo>
                    <a:lnTo>
                      <a:pt x="1478" y="967"/>
                    </a:lnTo>
                    <a:lnTo>
                      <a:pt x="488" y="967"/>
                    </a:lnTo>
                    <a:lnTo>
                      <a:pt x="488" y="2853"/>
                    </a:lnTo>
                    <a:lnTo>
                      <a:pt x="1" y="3340"/>
                    </a:lnTo>
                    <a:lnTo>
                      <a:pt x="1" y="5794"/>
                    </a:lnTo>
                    <a:lnTo>
                      <a:pt x="896" y="5794"/>
                    </a:lnTo>
                    <a:lnTo>
                      <a:pt x="896" y="5453"/>
                    </a:lnTo>
                    <a:lnTo>
                      <a:pt x="340" y="5453"/>
                    </a:lnTo>
                    <a:lnTo>
                      <a:pt x="340" y="3579"/>
                    </a:lnTo>
                    <a:lnTo>
                      <a:pt x="1684" y="3579"/>
                    </a:lnTo>
                    <a:lnTo>
                      <a:pt x="1684" y="3240"/>
                    </a:lnTo>
                    <a:lnTo>
                      <a:pt x="581" y="3240"/>
                    </a:lnTo>
                    <a:lnTo>
                      <a:pt x="727" y="3094"/>
                    </a:lnTo>
                    <a:lnTo>
                      <a:pt x="9856" y="3094"/>
                    </a:lnTo>
                    <a:cubicBezTo>
                      <a:pt x="10628" y="3094"/>
                      <a:pt x="11257" y="3722"/>
                      <a:pt x="11257" y="4496"/>
                    </a:cubicBezTo>
                    <a:lnTo>
                      <a:pt x="11257" y="5453"/>
                    </a:lnTo>
                    <a:lnTo>
                      <a:pt x="10456" y="5453"/>
                    </a:lnTo>
                    <a:lnTo>
                      <a:pt x="10456" y="4935"/>
                    </a:lnTo>
                    <a:lnTo>
                      <a:pt x="9688" y="4166"/>
                    </a:lnTo>
                    <a:lnTo>
                      <a:pt x="8356" y="4166"/>
                    </a:lnTo>
                    <a:lnTo>
                      <a:pt x="7587" y="4935"/>
                    </a:lnTo>
                    <a:lnTo>
                      <a:pt x="7587" y="5453"/>
                    </a:lnTo>
                    <a:lnTo>
                      <a:pt x="3922" y="5453"/>
                    </a:lnTo>
                    <a:lnTo>
                      <a:pt x="3922" y="4935"/>
                    </a:lnTo>
                    <a:lnTo>
                      <a:pt x="3154" y="4166"/>
                    </a:lnTo>
                    <a:lnTo>
                      <a:pt x="1824" y="4166"/>
                    </a:lnTo>
                    <a:lnTo>
                      <a:pt x="1450" y="4540"/>
                    </a:lnTo>
                    <a:lnTo>
                      <a:pt x="1450" y="3688"/>
                    </a:lnTo>
                    <a:lnTo>
                      <a:pt x="490" y="3688"/>
                    </a:lnTo>
                    <a:lnTo>
                      <a:pt x="490" y="4648"/>
                    </a:lnTo>
                    <a:lnTo>
                      <a:pt x="1342" y="4648"/>
                    </a:lnTo>
                    <a:lnTo>
                      <a:pt x="1054" y="4936"/>
                    </a:lnTo>
                    <a:lnTo>
                      <a:pt x="1054" y="5795"/>
                    </a:lnTo>
                    <a:lnTo>
                      <a:pt x="11597" y="5795"/>
                    </a:lnTo>
                    <a:lnTo>
                      <a:pt x="11597" y="4498"/>
                    </a:lnTo>
                    <a:cubicBezTo>
                      <a:pt x="11599" y="3538"/>
                      <a:pt x="10818" y="2757"/>
                      <a:pt x="9858" y="2757"/>
                    </a:cubicBezTo>
                    <a:lnTo>
                      <a:pt x="7801" y="2757"/>
                    </a:lnTo>
                    <a:lnTo>
                      <a:pt x="7801" y="2306"/>
                    </a:lnTo>
                    <a:cubicBezTo>
                      <a:pt x="7801" y="1818"/>
                      <a:pt x="7651" y="1354"/>
                      <a:pt x="7368" y="963"/>
                    </a:cubicBezTo>
                    <a:lnTo>
                      <a:pt x="7093" y="1160"/>
                    </a:lnTo>
                    <a:cubicBezTo>
                      <a:pt x="7332" y="1496"/>
                      <a:pt x="7461" y="1892"/>
                      <a:pt x="7461" y="2307"/>
                    </a:cubicBezTo>
                    <a:lnTo>
                      <a:pt x="7461" y="2759"/>
                    </a:lnTo>
                    <a:lnTo>
                      <a:pt x="3532" y="2759"/>
                    </a:lnTo>
                    <a:lnTo>
                      <a:pt x="3532" y="2307"/>
                    </a:lnTo>
                    <a:cubicBezTo>
                      <a:pt x="3532" y="1224"/>
                      <a:pt x="4413" y="343"/>
                      <a:pt x="5495" y="343"/>
                    </a:cubicBezTo>
                    <a:cubicBezTo>
                      <a:pt x="6024" y="343"/>
                      <a:pt x="6518" y="550"/>
                      <a:pt x="6890" y="923"/>
                    </a:cubicBezTo>
                    <a:lnTo>
                      <a:pt x="7131" y="684"/>
                    </a:lnTo>
                    <a:cubicBezTo>
                      <a:pt x="6696" y="244"/>
                      <a:pt x="6114" y="1"/>
                      <a:pt x="5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8"/>
              <p:cNvSpPr/>
              <p:nvPr/>
            </p:nvSpPr>
            <p:spPr>
              <a:xfrm>
                <a:off x="4923273" y="2168361"/>
                <a:ext cx="14606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76" extrusionOk="0">
                    <a:moveTo>
                      <a:pt x="295" y="0"/>
                    </a:moveTo>
                    <a:cubicBezTo>
                      <a:pt x="189" y="68"/>
                      <a:pt x="89" y="147"/>
                      <a:pt x="0" y="236"/>
                    </a:cubicBezTo>
                    <a:lnTo>
                      <a:pt x="243" y="475"/>
                    </a:lnTo>
                    <a:cubicBezTo>
                      <a:pt x="314" y="406"/>
                      <a:pt x="393" y="343"/>
                      <a:pt x="477" y="289"/>
                    </a:cubicBezTo>
                    <a:lnTo>
                      <a:pt x="2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8"/>
              <p:cNvSpPr/>
              <p:nvPr/>
            </p:nvSpPr>
            <p:spPr>
              <a:xfrm>
                <a:off x="4939195" y="2161472"/>
                <a:ext cx="12891" cy="12860"/>
              </a:xfrm>
              <a:custGeom>
                <a:avLst/>
                <a:gdLst/>
                <a:ahLst/>
                <a:cxnLst/>
                <a:rect l="l" t="t" r="r" b="b"/>
                <a:pathLst>
                  <a:path w="421" h="420" extrusionOk="0">
                    <a:moveTo>
                      <a:pt x="363" y="1"/>
                    </a:moveTo>
                    <a:cubicBezTo>
                      <a:pt x="237" y="21"/>
                      <a:pt x="114" y="57"/>
                      <a:pt x="0" y="108"/>
                    </a:cubicBezTo>
                    <a:lnTo>
                      <a:pt x="132" y="419"/>
                    </a:lnTo>
                    <a:cubicBezTo>
                      <a:pt x="227" y="381"/>
                      <a:pt x="321" y="352"/>
                      <a:pt x="420" y="336"/>
                    </a:cubicBezTo>
                    <a:lnTo>
                      <a:pt x="3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8"/>
              <p:cNvSpPr/>
              <p:nvPr/>
            </p:nvSpPr>
            <p:spPr>
              <a:xfrm>
                <a:off x="4957934" y="2160829"/>
                <a:ext cx="50401" cy="48104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571" extrusionOk="0">
                    <a:moveTo>
                      <a:pt x="1" y="0"/>
                    </a:moveTo>
                    <a:lnTo>
                      <a:pt x="6" y="339"/>
                    </a:lnTo>
                    <a:lnTo>
                      <a:pt x="22" y="339"/>
                    </a:lnTo>
                    <a:cubicBezTo>
                      <a:pt x="714" y="339"/>
                      <a:pt x="1278" y="881"/>
                      <a:pt x="1305" y="1571"/>
                    </a:cubicBezTo>
                    <a:lnTo>
                      <a:pt x="1646" y="1558"/>
                    </a:lnTo>
                    <a:cubicBezTo>
                      <a:pt x="1629" y="1138"/>
                      <a:pt x="1454" y="747"/>
                      <a:pt x="1148" y="455"/>
                    </a:cubicBezTo>
                    <a:cubicBezTo>
                      <a:pt x="843" y="163"/>
                      <a:pt x="443" y="0"/>
                      <a:pt x="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8"/>
              <p:cNvSpPr/>
              <p:nvPr/>
            </p:nvSpPr>
            <p:spPr>
              <a:xfrm>
                <a:off x="4930377" y="2244205"/>
                <a:ext cx="10380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42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39" y="34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8"/>
              <p:cNvSpPr/>
              <p:nvPr/>
            </p:nvSpPr>
            <p:spPr>
              <a:xfrm>
                <a:off x="4912985" y="2244205"/>
                <a:ext cx="10472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2" y="341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8"/>
              <p:cNvSpPr/>
              <p:nvPr/>
            </p:nvSpPr>
            <p:spPr>
              <a:xfrm>
                <a:off x="4947676" y="2244205"/>
                <a:ext cx="99607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42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253" y="341"/>
                    </a:lnTo>
                    <a:lnTo>
                      <a:pt x="325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8"/>
              <p:cNvSpPr/>
              <p:nvPr/>
            </p:nvSpPr>
            <p:spPr>
              <a:xfrm>
                <a:off x="5092046" y="2245154"/>
                <a:ext cx="36468" cy="36468"/>
              </a:xfrm>
              <a:custGeom>
                <a:avLst/>
                <a:gdLst/>
                <a:ahLst/>
                <a:cxnLst/>
                <a:rect l="l" t="t" r="r" b="b"/>
                <a:pathLst>
                  <a:path w="1191" h="1191" extrusionOk="0">
                    <a:moveTo>
                      <a:pt x="593" y="339"/>
                    </a:moveTo>
                    <a:cubicBezTo>
                      <a:pt x="734" y="339"/>
                      <a:pt x="848" y="455"/>
                      <a:pt x="848" y="594"/>
                    </a:cubicBezTo>
                    <a:cubicBezTo>
                      <a:pt x="848" y="736"/>
                      <a:pt x="734" y="852"/>
                      <a:pt x="593" y="852"/>
                    </a:cubicBezTo>
                    <a:cubicBezTo>
                      <a:pt x="453" y="852"/>
                      <a:pt x="337" y="736"/>
                      <a:pt x="337" y="594"/>
                    </a:cubicBezTo>
                    <a:cubicBezTo>
                      <a:pt x="337" y="455"/>
                      <a:pt x="453" y="339"/>
                      <a:pt x="593" y="339"/>
                    </a:cubicBezTo>
                    <a:close/>
                    <a:moveTo>
                      <a:pt x="594" y="0"/>
                    </a:moveTo>
                    <a:cubicBezTo>
                      <a:pt x="266" y="0"/>
                      <a:pt x="0" y="267"/>
                      <a:pt x="0" y="594"/>
                    </a:cubicBezTo>
                    <a:cubicBezTo>
                      <a:pt x="0" y="924"/>
                      <a:pt x="266" y="1191"/>
                      <a:pt x="594" y="1191"/>
                    </a:cubicBezTo>
                    <a:cubicBezTo>
                      <a:pt x="924" y="1191"/>
                      <a:pt x="1190" y="924"/>
                      <a:pt x="1190" y="594"/>
                    </a:cubicBezTo>
                    <a:cubicBezTo>
                      <a:pt x="1190" y="267"/>
                      <a:pt x="924" y="0"/>
                      <a:pt x="5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8"/>
              <p:cNvSpPr/>
              <p:nvPr/>
            </p:nvSpPr>
            <p:spPr>
              <a:xfrm>
                <a:off x="4912985" y="2267629"/>
                <a:ext cx="63781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2083" h="339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2083" y="339"/>
                    </a:lnTo>
                    <a:lnTo>
                      <a:pt x="20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8"/>
              <p:cNvSpPr/>
              <p:nvPr/>
            </p:nvSpPr>
            <p:spPr>
              <a:xfrm>
                <a:off x="4912985" y="2205962"/>
                <a:ext cx="34386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342" extrusionOk="0">
                    <a:moveTo>
                      <a:pt x="1" y="1"/>
                    </a:moveTo>
                    <a:lnTo>
                      <a:pt x="1" y="342"/>
                    </a:lnTo>
                    <a:lnTo>
                      <a:pt x="1122" y="342"/>
                    </a:lnTo>
                    <a:lnTo>
                      <a:pt x="11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3E3233D-9B83-0348-0676-DF04DB71A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8886" y="2724198"/>
            <a:ext cx="3015812" cy="24137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FF0A8E-887D-8C75-A1F4-2B16E63CCE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437"/>
          <a:stretch/>
        </p:blipFill>
        <p:spPr>
          <a:xfrm>
            <a:off x="647928" y="2724198"/>
            <a:ext cx="2239586" cy="24137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BFFE6F-6A79-42E2-0E87-6268419631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7268" y="2702202"/>
            <a:ext cx="2063803" cy="24193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Game overview </a:t>
            </a:r>
            <a:endParaRPr dirty="0"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4294967295"/>
          </p:nvPr>
        </p:nvSpPr>
        <p:spPr>
          <a:xfrm>
            <a:off x="720000" y="1237075"/>
            <a:ext cx="7703700" cy="32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r>
              <a:rPr lang="en-GB" b="1" i="0" u="none" strike="noStrike" dirty="0">
                <a:solidFill>
                  <a:schemeClr val="bg1"/>
                </a:solidFill>
                <a:effectLst/>
                <a:latin typeface="+mj-lt"/>
              </a:rPr>
              <a:t>"</a:t>
            </a:r>
            <a:r>
              <a:rPr lang="en-GB" b="1" i="0" u="none" strike="noStrike" dirty="0" err="1">
                <a:solidFill>
                  <a:schemeClr val="bg1"/>
                </a:solidFill>
                <a:effectLst/>
                <a:latin typeface="+mj-lt"/>
              </a:rPr>
              <a:t>Voidrunner</a:t>
            </a:r>
            <a:r>
              <a:rPr lang="en-GB" b="1" i="0" u="none" strike="noStrike" dirty="0">
                <a:solidFill>
                  <a:schemeClr val="bg1"/>
                </a:solidFill>
                <a:effectLst/>
                <a:latin typeface="+mj-lt"/>
              </a:rPr>
              <a:t>: echoes of Darkness" 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+mj-lt"/>
              </a:rPr>
              <a:t>is an intense first-person </a:t>
            </a:r>
            <a:r>
              <a:rPr lang="en-GB" b="0" i="0" u="none" strike="noStrike" dirty="0" err="1">
                <a:solidFill>
                  <a:schemeClr val="bg1"/>
                </a:solidFill>
                <a:effectLst/>
                <a:latin typeface="+mj-lt"/>
              </a:rPr>
              <a:t>platformer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+mj-lt"/>
              </a:rPr>
              <a:t> set in the dark, 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+mj-lt"/>
              </a:rPr>
              <a:t>in a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+mj-lt"/>
              </a:rPr>
              <a:t> floating spaceship.</a:t>
            </a:r>
            <a:endParaRPr lang="en-US" b="0" i="0" u="none" strike="noStrike" dirty="0">
              <a:solidFill>
                <a:schemeClr val="bg1"/>
              </a:solidFill>
              <a:effectLst/>
              <a:latin typeface="+mj-lt"/>
            </a:endParaRPr>
          </a:p>
          <a:p>
            <a:pPr rtl="0"/>
            <a:endParaRPr lang="en-US" dirty="0">
              <a:solidFill>
                <a:schemeClr val="bg1"/>
              </a:solidFill>
              <a:latin typeface="+mj-lt"/>
            </a:endParaRPr>
          </a:p>
          <a:p>
            <a:pPr rtl="0"/>
            <a:endParaRPr lang="en-GB" dirty="0">
              <a:solidFill>
                <a:schemeClr val="bg1"/>
              </a:solidFill>
              <a:effectLst/>
              <a:latin typeface="+mj-lt"/>
            </a:endParaRPr>
          </a:p>
          <a:p>
            <a:pPr rtl="0"/>
            <a:r>
              <a:rPr lang="en-GB" b="0" i="0" u="none" strike="noStrike" dirty="0">
                <a:solidFill>
                  <a:schemeClr val="bg1"/>
                </a:solidFill>
                <a:effectLst/>
                <a:latin typeface="+mj-lt"/>
              </a:rPr>
              <a:t>Players take on the role of </a:t>
            </a:r>
            <a:r>
              <a:rPr lang="en-GB" b="1" i="0" u="none" strike="noStrike" dirty="0">
                <a:solidFill>
                  <a:schemeClr val="bg1"/>
                </a:solidFill>
                <a:effectLst/>
                <a:latin typeface="+mj-lt"/>
              </a:rPr>
              <a:t>Cap 0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+mj-lt"/>
              </a:rPr>
              <a:t>, an elite cyborg to investigate and destroy the core of the ship. As Cap 0 explores the labyrinthine interior, discovers that the ship is infested with black, slimy creatures that can traverse walls and ceilings, making every surface a potential threat.</a:t>
            </a:r>
            <a:endParaRPr lang="en-GB" dirty="0">
              <a:solidFill>
                <a:schemeClr val="bg1"/>
              </a:solidFill>
              <a:effectLst/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Story and exploration</a:t>
            </a:r>
            <a:endParaRPr dirty="0"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4294967295"/>
          </p:nvPr>
        </p:nvSpPr>
        <p:spPr>
          <a:xfrm>
            <a:off x="720000" y="1237075"/>
            <a:ext cx="7703700" cy="32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Narrative: Destroy the ship's and escape from them.</a:t>
            </a:r>
            <a:endParaRPr lang="en-US" b="0" i="0" u="none" strike="noStrike" dirty="0">
              <a:solidFill>
                <a:schemeClr val="bg1"/>
              </a:solidFill>
              <a:effectLst/>
              <a:latin typeface="+mj-lt"/>
            </a:endParaRPr>
          </a:p>
          <a:p>
            <a:pPr rtl="0"/>
            <a:endParaRPr lang="en-US" dirty="0">
              <a:solidFill>
                <a:schemeClr val="bg1"/>
              </a:solidFill>
              <a:latin typeface="+mj-lt"/>
            </a:endParaRPr>
          </a:p>
          <a:p>
            <a:pPr rtl="0"/>
            <a:endParaRPr lang="en-GB" dirty="0">
              <a:solidFill>
                <a:schemeClr val="bg1"/>
              </a:solidFill>
              <a:effectLst/>
              <a:latin typeface="+mj-lt"/>
            </a:endParaRPr>
          </a:p>
          <a:p>
            <a:pPr rtl="0"/>
            <a:r>
              <a:rPr lang="en-GB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Exploration: Non-linear exploration with multiple paths and secrets to discover. Some areas are only accessible with specific upgrades, encouraging </a:t>
            </a:r>
            <a:r>
              <a:rPr lang="en-GB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replayability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  <a:endParaRPr lang="en-US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/>
            <a:endParaRPr lang="en-US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/>
            <a:endParaRPr 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en-GB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Atmosphere: The ship's environment is dark and foreboding, with flickering lights, ominous sounds, and eerie, organic growths that hint at the presence of the Void Crawlers.</a:t>
            </a:r>
            <a:endParaRPr lang="en-GB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63909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</a:t>
            </a:r>
            <a:endParaRPr dirty="0"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4294967295"/>
          </p:nvPr>
        </p:nvSpPr>
        <p:spPr>
          <a:xfrm>
            <a:off x="720000" y="1237075"/>
            <a:ext cx="7703700" cy="32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endParaRPr lang="en-US" dirty="0">
              <a:solidFill>
                <a:schemeClr val="bg1"/>
              </a:solidFill>
              <a:latin typeface="+mj-lt"/>
            </a:endParaRPr>
          </a:p>
          <a:p>
            <a:pPr rtl="0"/>
            <a:endParaRPr lang="en-GB" dirty="0">
              <a:solidFill>
                <a:schemeClr val="bg1"/>
              </a:solidFill>
              <a:effectLst/>
              <a:latin typeface="+mj-lt"/>
            </a:endParaRPr>
          </a:p>
          <a:p>
            <a:pPr rtl="0"/>
            <a:r>
              <a:rPr lang="en-GB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Survive the horrors within the spaceship, uncover the  Black Crawlers' presence, and find a way to eliminate the infestation and destroy the spaceship.</a:t>
            </a:r>
            <a:br>
              <a:rPr lang="en-GB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en-GB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lang="en-GB" dirty="0">
              <a:solidFill>
                <a:schemeClr val="bg1"/>
              </a:solidFill>
              <a:effectLst/>
            </a:endParaRPr>
          </a:p>
          <a:p>
            <a:pPr rtl="0"/>
            <a:r>
              <a:rPr lang="en-GB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"</a:t>
            </a:r>
            <a:r>
              <a:rPr lang="en-GB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Voidrunner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echoes of Darkness" aims to blend the thrill of first-person platforming with the tension of survival horror, offering players a unique and immersive experience in a sci-fi setting.</a:t>
            </a:r>
            <a:endParaRPr lang="en-GB" dirty="0">
              <a:solidFill>
                <a:schemeClr val="bg1"/>
              </a:solidFill>
              <a:effectLst/>
            </a:endParaRPr>
          </a:p>
          <a:p>
            <a:endParaRPr lang="en-US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652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Game mechanics</a:t>
            </a:r>
            <a:endParaRPr dirty="0"/>
          </a:p>
        </p:txBody>
      </p:sp>
      <p:grpSp>
        <p:nvGrpSpPr>
          <p:cNvPr id="82" name="Google Shape;82;p19"/>
          <p:cNvGrpSpPr/>
          <p:nvPr/>
        </p:nvGrpSpPr>
        <p:grpSpPr>
          <a:xfrm>
            <a:off x="50394" y="1174500"/>
            <a:ext cx="2886659" cy="3083963"/>
            <a:chOff x="668567" y="2092348"/>
            <a:chExt cx="1791970" cy="2045825"/>
          </a:xfrm>
        </p:grpSpPr>
        <p:grpSp>
          <p:nvGrpSpPr>
            <p:cNvPr id="84" name="Google Shape;84;p19"/>
            <p:cNvGrpSpPr/>
            <p:nvPr/>
          </p:nvGrpSpPr>
          <p:grpSpPr>
            <a:xfrm>
              <a:off x="1418963" y="2271444"/>
              <a:ext cx="322275" cy="330989"/>
              <a:chOff x="3211629" y="4051143"/>
              <a:chExt cx="345752" cy="355100"/>
            </a:xfrm>
          </p:grpSpPr>
          <p:sp>
            <p:nvSpPr>
              <p:cNvPr id="85" name="Google Shape;85;p19"/>
              <p:cNvSpPr/>
              <p:nvPr/>
            </p:nvSpPr>
            <p:spPr>
              <a:xfrm>
                <a:off x="3329636" y="4203382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2" y="339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9"/>
              <p:cNvSpPr/>
              <p:nvPr/>
            </p:nvSpPr>
            <p:spPr>
              <a:xfrm>
                <a:off x="3364327" y="4203382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9"/>
              <p:cNvSpPr/>
              <p:nvPr/>
            </p:nvSpPr>
            <p:spPr>
              <a:xfrm>
                <a:off x="3347027" y="4203382"/>
                <a:ext cx="10380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40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39" y="33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9"/>
              <p:cNvSpPr/>
              <p:nvPr/>
            </p:nvSpPr>
            <p:spPr>
              <a:xfrm>
                <a:off x="3341363" y="4241656"/>
                <a:ext cx="34754" cy="34754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5" extrusionOk="0">
                    <a:moveTo>
                      <a:pt x="794" y="339"/>
                    </a:moveTo>
                    <a:lnTo>
                      <a:pt x="794" y="796"/>
                    </a:lnTo>
                    <a:lnTo>
                      <a:pt x="339" y="796"/>
                    </a:lnTo>
                    <a:lnTo>
                      <a:pt x="339" y="339"/>
                    </a:lnTo>
                    <a:close/>
                    <a:moveTo>
                      <a:pt x="0" y="0"/>
                    </a:moveTo>
                    <a:lnTo>
                      <a:pt x="0" y="1135"/>
                    </a:lnTo>
                    <a:lnTo>
                      <a:pt x="1135" y="1135"/>
                    </a:lnTo>
                    <a:lnTo>
                      <a:pt x="11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9"/>
              <p:cNvSpPr/>
              <p:nvPr/>
            </p:nvSpPr>
            <p:spPr>
              <a:xfrm>
                <a:off x="3211629" y="4051143"/>
                <a:ext cx="182801" cy="355100"/>
              </a:xfrm>
              <a:custGeom>
                <a:avLst/>
                <a:gdLst/>
                <a:ahLst/>
                <a:cxnLst/>
                <a:rect l="l" t="t" r="r" b="b"/>
                <a:pathLst>
                  <a:path w="5970" h="11597" extrusionOk="0">
                    <a:moveTo>
                      <a:pt x="5632" y="352"/>
                    </a:moveTo>
                    <a:lnTo>
                      <a:pt x="5632" y="3043"/>
                    </a:lnTo>
                    <a:lnTo>
                      <a:pt x="3531" y="3043"/>
                    </a:lnTo>
                    <a:cubicBezTo>
                      <a:pt x="3971" y="1506"/>
                      <a:pt x="4761" y="471"/>
                      <a:pt x="5632" y="352"/>
                    </a:cubicBezTo>
                    <a:close/>
                    <a:moveTo>
                      <a:pt x="5629" y="3381"/>
                    </a:moveTo>
                    <a:lnTo>
                      <a:pt x="5629" y="5628"/>
                    </a:lnTo>
                    <a:lnTo>
                      <a:pt x="3163" y="5628"/>
                    </a:lnTo>
                    <a:cubicBezTo>
                      <a:pt x="3170" y="5242"/>
                      <a:pt x="3195" y="4856"/>
                      <a:pt x="3241" y="4483"/>
                    </a:cubicBezTo>
                    <a:lnTo>
                      <a:pt x="2902" y="4441"/>
                    </a:lnTo>
                    <a:cubicBezTo>
                      <a:pt x="2855" y="4829"/>
                      <a:pt x="2828" y="5228"/>
                      <a:pt x="2824" y="5628"/>
                    </a:cubicBezTo>
                    <a:lnTo>
                      <a:pt x="343" y="5628"/>
                    </a:lnTo>
                    <a:cubicBezTo>
                      <a:pt x="367" y="4831"/>
                      <a:pt x="564" y="4068"/>
                      <a:pt x="905" y="3381"/>
                    </a:cubicBezTo>
                    <a:lnTo>
                      <a:pt x="3090" y="3381"/>
                    </a:lnTo>
                    <a:cubicBezTo>
                      <a:pt x="3036" y="3613"/>
                      <a:pt x="2991" y="3851"/>
                      <a:pt x="2953" y="4101"/>
                    </a:cubicBezTo>
                    <a:lnTo>
                      <a:pt x="3288" y="4151"/>
                    </a:lnTo>
                    <a:cubicBezTo>
                      <a:pt x="3328" y="3885"/>
                      <a:pt x="3380" y="3630"/>
                      <a:pt x="3440" y="3381"/>
                    </a:cubicBezTo>
                    <a:close/>
                    <a:moveTo>
                      <a:pt x="2826" y="5969"/>
                    </a:moveTo>
                    <a:cubicBezTo>
                      <a:pt x="2837" y="6757"/>
                      <a:pt x="2927" y="7518"/>
                      <a:pt x="3090" y="8216"/>
                    </a:cubicBezTo>
                    <a:lnTo>
                      <a:pt x="907" y="8216"/>
                    </a:lnTo>
                    <a:cubicBezTo>
                      <a:pt x="570" y="7532"/>
                      <a:pt x="367" y="6773"/>
                      <a:pt x="345" y="5969"/>
                    </a:cubicBezTo>
                    <a:close/>
                    <a:moveTo>
                      <a:pt x="5629" y="5969"/>
                    </a:moveTo>
                    <a:lnTo>
                      <a:pt x="5629" y="8216"/>
                    </a:lnTo>
                    <a:lnTo>
                      <a:pt x="3436" y="8216"/>
                    </a:lnTo>
                    <a:cubicBezTo>
                      <a:pt x="3270" y="7522"/>
                      <a:pt x="3174" y="6759"/>
                      <a:pt x="3163" y="5969"/>
                    </a:cubicBezTo>
                    <a:close/>
                    <a:moveTo>
                      <a:pt x="3177" y="8554"/>
                    </a:moveTo>
                    <a:cubicBezTo>
                      <a:pt x="3306" y="9026"/>
                      <a:pt x="3469" y="9464"/>
                      <a:pt x="3663" y="9855"/>
                    </a:cubicBezTo>
                    <a:cubicBezTo>
                      <a:pt x="3938" y="10403"/>
                      <a:pt x="4259" y="10832"/>
                      <a:pt x="4611" y="11127"/>
                    </a:cubicBezTo>
                    <a:cubicBezTo>
                      <a:pt x="3114" y="10790"/>
                      <a:pt x="1846" y="9841"/>
                      <a:pt x="1090" y="8554"/>
                    </a:cubicBezTo>
                    <a:close/>
                    <a:moveTo>
                      <a:pt x="5629" y="8554"/>
                    </a:moveTo>
                    <a:lnTo>
                      <a:pt x="5629" y="11245"/>
                    </a:lnTo>
                    <a:cubicBezTo>
                      <a:pt x="5009" y="11162"/>
                      <a:pt x="4424" y="10620"/>
                      <a:pt x="3967" y="9703"/>
                    </a:cubicBezTo>
                    <a:cubicBezTo>
                      <a:pt x="3795" y="9357"/>
                      <a:pt x="3648" y="8969"/>
                      <a:pt x="3527" y="8554"/>
                    </a:cubicBezTo>
                    <a:close/>
                    <a:moveTo>
                      <a:pt x="5799" y="0"/>
                    </a:moveTo>
                    <a:cubicBezTo>
                      <a:pt x="5283" y="0"/>
                      <a:pt x="4772" y="69"/>
                      <a:pt x="4277" y="201"/>
                    </a:cubicBezTo>
                    <a:lnTo>
                      <a:pt x="4366" y="531"/>
                    </a:lnTo>
                    <a:cubicBezTo>
                      <a:pt x="4447" y="508"/>
                      <a:pt x="4531" y="488"/>
                      <a:pt x="4612" y="470"/>
                    </a:cubicBezTo>
                    <a:lnTo>
                      <a:pt x="4612" y="470"/>
                    </a:lnTo>
                    <a:cubicBezTo>
                      <a:pt x="4000" y="979"/>
                      <a:pt x="3491" y="1877"/>
                      <a:pt x="3174" y="3043"/>
                    </a:cubicBezTo>
                    <a:lnTo>
                      <a:pt x="1086" y="3043"/>
                    </a:lnTo>
                    <a:cubicBezTo>
                      <a:pt x="1735" y="1930"/>
                      <a:pt x="2771" y="1058"/>
                      <a:pt x="4051" y="625"/>
                    </a:cubicBezTo>
                    <a:lnTo>
                      <a:pt x="3942" y="305"/>
                    </a:lnTo>
                    <a:cubicBezTo>
                      <a:pt x="1585" y="1102"/>
                      <a:pt x="1" y="3309"/>
                      <a:pt x="1" y="5798"/>
                    </a:cubicBezTo>
                    <a:cubicBezTo>
                      <a:pt x="1" y="7348"/>
                      <a:pt x="603" y="8804"/>
                      <a:pt x="1699" y="9899"/>
                    </a:cubicBezTo>
                    <a:cubicBezTo>
                      <a:pt x="2795" y="10995"/>
                      <a:pt x="4250" y="11597"/>
                      <a:pt x="5799" y="11597"/>
                    </a:cubicBezTo>
                    <a:lnTo>
                      <a:pt x="5969" y="11597"/>
                    </a:lnTo>
                    <a:lnTo>
                      <a:pt x="59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9"/>
              <p:cNvSpPr/>
              <p:nvPr/>
            </p:nvSpPr>
            <p:spPr>
              <a:xfrm>
                <a:off x="3228837" y="4244473"/>
                <a:ext cx="24680" cy="54565"/>
              </a:xfrm>
              <a:custGeom>
                <a:avLst/>
                <a:gdLst/>
                <a:ahLst/>
                <a:cxnLst/>
                <a:rect l="l" t="t" r="r" b="b"/>
                <a:pathLst>
                  <a:path w="806" h="1782" extrusionOk="0">
                    <a:moveTo>
                      <a:pt x="341" y="1"/>
                    </a:moveTo>
                    <a:lnTo>
                      <a:pt x="1" y="37"/>
                    </a:lnTo>
                    <a:cubicBezTo>
                      <a:pt x="64" y="646"/>
                      <a:pt x="233" y="1233"/>
                      <a:pt x="499" y="1782"/>
                    </a:cubicBezTo>
                    <a:lnTo>
                      <a:pt x="805" y="1632"/>
                    </a:lnTo>
                    <a:cubicBezTo>
                      <a:pt x="555" y="1117"/>
                      <a:pt x="399" y="570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9"/>
              <p:cNvSpPr/>
              <p:nvPr/>
            </p:nvSpPr>
            <p:spPr>
              <a:xfrm>
                <a:off x="3260191" y="4123527"/>
                <a:ext cx="14667" cy="14698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80" extrusionOk="0">
                    <a:moveTo>
                      <a:pt x="220" y="1"/>
                    </a:moveTo>
                    <a:cubicBezTo>
                      <a:pt x="144" y="90"/>
                      <a:pt x="71" y="182"/>
                      <a:pt x="0" y="274"/>
                    </a:cubicBezTo>
                    <a:lnTo>
                      <a:pt x="272" y="479"/>
                    </a:lnTo>
                    <a:cubicBezTo>
                      <a:pt x="337" y="390"/>
                      <a:pt x="406" y="305"/>
                      <a:pt x="479" y="224"/>
                    </a:cubicBezTo>
                    <a:lnTo>
                      <a:pt x="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9"/>
              <p:cNvSpPr/>
              <p:nvPr/>
            </p:nvSpPr>
            <p:spPr>
              <a:xfrm>
                <a:off x="3271735" y="4110667"/>
                <a:ext cx="14728" cy="1472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9" y="0"/>
                    </a:moveTo>
                    <a:cubicBezTo>
                      <a:pt x="163" y="78"/>
                      <a:pt x="78" y="164"/>
                      <a:pt x="0" y="247"/>
                    </a:cubicBezTo>
                    <a:lnTo>
                      <a:pt x="247" y="481"/>
                    </a:lnTo>
                    <a:cubicBezTo>
                      <a:pt x="321" y="401"/>
                      <a:pt x="401" y="323"/>
                      <a:pt x="480" y="249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9"/>
              <p:cNvSpPr/>
              <p:nvPr/>
            </p:nvSpPr>
            <p:spPr>
              <a:xfrm>
                <a:off x="3284656" y="4081425"/>
                <a:ext cx="42960" cy="32427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1059" extrusionOk="0">
                    <a:moveTo>
                      <a:pt x="1265" y="1"/>
                    </a:moveTo>
                    <a:cubicBezTo>
                      <a:pt x="809" y="205"/>
                      <a:pt x="383" y="474"/>
                      <a:pt x="0" y="801"/>
                    </a:cubicBezTo>
                    <a:lnTo>
                      <a:pt x="220" y="1059"/>
                    </a:lnTo>
                    <a:cubicBezTo>
                      <a:pt x="578" y="753"/>
                      <a:pt x="975" y="503"/>
                      <a:pt x="1403" y="312"/>
                    </a:cubicBezTo>
                    <a:lnTo>
                      <a:pt x="12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9"/>
              <p:cNvSpPr/>
              <p:nvPr/>
            </p:nvSpPr>
            <p:spPr>
              <a:xfrm>
                <a:off x="3408266" y="4051908"/>
                <a:ext cx="10411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572" extrusionOk="0">
                    <a:moveTo>
                      <a:pt x="0" y="1"/>
                    </a:moveTo>
                    <a:lnTo>
                      <a:pt x="0" y="1572"/>
                    </a:lnTo>
                    <a:lnTo>
                      <a:pt x="339" y="1572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9"/>
              <p:cNvSpPr/>
              <p:nvPr/>
            </p:nvSpPr>
            <p:spPr>
              <a:xfrm>
                <a:off x="3477618" y="4051908"/>
                <a:ext cx="10411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572" extrusionOk="0">
                    <a:moveTo>
                      <a:pt x="0" y="1"/>
                    </a:moveTo>
                    <a:lnTo>
                      <a:pt x="0" y="1572"/>
                    </a:lnTo>
                    <a:lnTo>
                      <a:pt x="339" y="1572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9"/>
              <p:cNvSpPr/>
              <p:nvPr/>
            </p:nvSpPr>
            <p:spPr>
              <a:xfrm>
                <a:off x="3431414" y="4051908"/>
                <a:ext cx="33529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572" extrusionOk="0">
                    <a:moveTo>
                      <a:pt x="719" y="339"/>
                    </a:moveTo>
                    <a:lnTo>
                      <a:pt x="756" y="376"/>
                    </a:lnTo>
                    <a:lnTo>
                      <a:pt x="756" y="1197"/>
                    </a:lnTo>
                    <a:lnTo>
                      <a:pt x="719" y="1233"/>
                    </a:lnTo>
                    <a:lnTo>
                      <a:pt x="377" y="1233"/>
                    </a:lnTo>
                    <a:lnTo>
                      <a:pt x="341" y="1197"/>
                    </a:lnTo>
                    <a:lnTo>
                      <a:pt x="341" y="376"/>
                    </a:lnTo>
                    <a:lnTo>
                      <a:pt x="377" y="339"/>
                    </a:lnTo>
                    <a:close/>
                    <a:moveTo>
                      <a:pt x="236" y="1"/>
                    </a:moveTo>
                    <a:lnTo>
                      <a:pt x="0" y="236"/>
                    </a:lnTo>
                    <a:lnTo>
                      <a:pt x="0" y="1336"/>
                    </a:lnTo>
                    <a:lnTo>
                      <a:pt x="236" y="1572"/>
                    </a:lnTo>
                    <a:lnTo>
                      <a:pt x="859" y="1572"/>
                    </a:lnTo>
                    <a:lnTo>
                      <a:pt x="1094" y="1336"/>
                    </a:lnTo>
                    <a:lnTo>
                      <a:pt x="1094" y="236"/>
                    </a:lnTo>
                    <a:lnTo>
                      <a:pt x="8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9"/>
              <p:cNvSpPr/>
              <p:nvPr/>
            </p:nvSpPr>
            <p:spPr>
              <a:xfrm>
                <a:off x="3454470" y="4111004"/>
                <a:ext cx="10472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572" extrusionOk="0">
                    <a:moveTo>
                      <a:pt x="1" y="0"/>
                    </a:moveTo>
                    <a:lnTo>
                      <a:pt x="1" y="1571"/>
                    </a:lnTo>
                    <a:lnTo>
                      <a:pt x="341" y="157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9"/>
              <p:cNvSpPr/>
              <p:nvPr/>
            </p:nvSpPr>
            <p:spPr>
              <a:xfrm>
                <a:off x="3546971" y="4170405"/>
                <a:ext cx="10411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572" extrusionOk="0">
                    <a:moveTo>
                      <a:pt x="0" y="1"/>
                    </a:moveTo>
                    <a:lnTo>
                      <a:pt x="0" y="1572"/>
                    </a:lnTo>
                    <a:lnTo>
                      <a:pt x="339" y="1572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9"/>
              <p:cNvSpPr/>
              <p:nvPr/>
            </p:nvSpPr>
            <p:spPr>
              <a:xfrm>
                <a:off x="3454470" y="4170405"/>
                <a:ext cx="10472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572" extrusionOk="0">
                    <a:moveTo>
                      <a:pt x="1" y="1"/>
                    </a:moveTo>
                    <a:lnTo>
                      <a:pt x="1" y="1572"/>
                    </a:lnTo>
                    <a:lnTo>
                      <a:pt x="341" y="1572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9"/>
              <p:cNvSpPr/>
              <p:nvPr/>
            </p:nvSpPr>
            <p:spPr>
              <a:xfrm>
                <a:off x="3477618" y="4170405"/>
                <a:ext cx="10411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572" extrusionOk="0">
                    <a:moveTo>
                      <a:pt x="0" y="1"/>
                    </a:moveTo>
                    <a:lnTo>
                      <a:pt x="0" y="1572"/>
                    </a:lnTo>
                    <a:lnTo>
                      <a:pt x="339" y="1572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9"/>
              <p:cNvSpPr/>
              <p:nvPr/>
            </p:nvSpPr>
            <p:spPr>
              <a:xfrm>
                <a:off x="3523823" y="4111004"/>
                <a:ext cx="10472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572" extrusionOk="0">
                    <a:moveTo>
                      <a:pt x="1" y="0"/>
                    </a:moveTo>
                    <a:lnTo>
                      <a:pt x="1" y="1571"/>
                    </a:lnTo>
                    <a:lnTo>
                      <a:pt x="341" y="157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9"/>
              <p:cNvSpPr/>
              <p:nvPr/>
            </p:nvSpPr>
            <p:spPr>
              <a:xfrm>
                <a:off x="3408327" y="4111004"/>
                <a:ext cx="33529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572" extrusionOk="0">
                    <a:moveTo>
                      <a:pt x="716" y="339"/>
                    </a:moveTo>
                    <a:lnTo>
                      <a:pt x="752" y="375"/>
                    </a:lnTo>
                    <a:lnTo>
                      <a:pt x="752" y="1196"/>
                    </a:lnTo>
                    <a:lnTo>
                      <a:pt x="716" y="1232"/>
                    </a:lnTo>
                    <a:lnTo>
                      <a:pt x="374" y="1232"/>
                    </a:lnTo>
                    <a:lnTo>
                      <a:pt x="337" y="1196"/>
                    </a:lnTo>
                    <a:lnTo>
                      <a:pt x="337" y="375"/>
                    </a:lnTo>
                    <a:lnTo>
                      <a:pt x="374" y="339"/>
                    </a:lnTo>
                    <a:close/>
                    <a:moveTo>
                      <a:pt x="236" y="0"/>
                    </a:moveTo>
                    <a:lnTo>
                      <a:pt x="0" y="236"/>
                    </a:lnTo>
                    <a:lnTo>
                      <a:pt x="0" y="1336"/>
                    </a:lnTo>
                    <a:lnTo>
                      <a:pt x="236" y="1571"/>
                    </a:lnTo>
                    <a:lnTo>
                      <a:pt x="859" y="1571"/>
                    </a:lnTo>
                    <a:lnTo>
                      <a:pt x="1095" y="1336"/>
                    </a:lnTo>
                    <a:lnTo>
                      <a:pt x="1095" y="236"/>
                    </a:ln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9"/>
              <p:cNvSpPr/>
              <p:nvPr/>
            </p:nvSpPr>
            <p:spPr>
              <a:xfrm>
                <a:off x="3408327" y="4170130"/>
                <a:ext cx="33529" cy="48196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574" extrusionOk="0">
                    <a:moveTo>
                      <a:pt x="716" y="340"/>
                    </a:moveTo>
                    <a:lnTo>
                      <a:pt x="752" y="378"/>
                    </a:lnTo>
                    <a:lnTo>
                      <a:pt x="752" y="1197"/>
                    </a:lnTo>
                    <a:lnTo>
                      <a:pt x="716" y="1233"/>
                    </a:lnTo>
                    <a:lnTo>
                      <a:pt x="374" y="1233"/>
                    </a:lnTo>
                    <a:lnTo>
                      <a:pt x="337" y="1197"/>
                    </a:lnTo>
                    <a:lnTo>
                      <a:pt x="337" y="378"/>
                    </a:lnTo>
                    <a:lnTo>
                      <a:pt x="374" y="340"/>
                    </a:lnTo>
                    <a:close/>
                    <a:moveTo>
                      <a:pt x="236" y="1"/>
                    </a:moveTo>
                    <a:lnTo>
                      <a:pt x="0" y="236"/>
                    </a:lnTo>
                    <a:lnTo>
                      <a:pt x="0" y="1338"/>
                    </a:lnTo>
                    <a:lnTo>
                      <a:pt x="236" y="1574"/>
                    </a:lnTo>
                    <a:lnTo>
                      <a:pt x="859" y="1574"/>
                    </a:lnTo>
                    <a:lnTo>
                      <a:pt x="1095" y="1338"/>
                    </a:lnTo>
                    <a:lnTo>
                      <a:pt x="1095" y="236"/>
                    </a:lnTo>
                    <a:lnTo>
                      <a:pt x="8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9"/>
              <p:cNvSpPr/>
              <p:nvPr/>
            </p:nvSpPr>
            <p:spPr>
              <a:xfrm>
                <a:off x="3500736" y="4170130"/>
                <a:ext cx="33560" cy="48196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574" extrusionOk="0">
                    <a:moveTo>
                      <a:pt x="719" y="340"/>
                    </a:moveTo>
                    <a:lnTo>
                      <a:pt x="755" y="378"/>
                    </a:lnTo>
                    <a:lnTo>
                      <a:pt x="755" y="1197"/>
                    </a:lnTo>
                    <a:lnTo>
                      <a:pt x="719" y="1233"/>
                    </a:lnTo>
                    <a:lnTo>
                      <a:pt x="378" y="1233"/>
                    </a:lnTo>
                    <a:lnTo>
                      <a:pt x="342" y="1197"/>
                    </a:lnTo>
                    <a:lnTo>
                      <a:pt x="342" y="378"/>
                    </a:lnTo>
                    <a:lnTo>
                      <a:pt x="378" y="340"/>
                    </a:lnTo>
                    <a:close/>
                    <a:moveTo>
                      <a:pt x="237" y="1"/>
                    </a:moveTo>
                    <a:lnTo>
                      <a:pt x="1" y="236"/>
                    </a:lnTo>
                    <a:lnTo>
                      <a:pt x="1" y="1338"/>
                    </a:lnTo>
                    <a:lnTo>
                      <a:pt x="237" y="1574"/>
                    </a:lnTo>
                    <a:lnTo>
                      <a:pt x="860" y="1574"/>
                    </a:lnTo>
                    <a:lnTo>
                      <a:pt x="1095" y="1338"/>
                    </a:lnTo>
                    <a:lnTo>
                      <a:pt x="1095" y="236"/>
                    </a:lnTo>
                    <a:lnTo>
                      <a:pt x="8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9"/>
              <p:cNvSpPr/>
              <p:nvPr/>
            </p:nvSpPr>
            <p:spPr>
              <a:xfrm>
                <a:off x="3477679" y="4111004"/>
                <a:ext cx="33529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572" extrusionOk="0">
                    <a:moveTo>
                      <a:pt x="716" y="339"/>
                    </a:moveTo>
                    <a:lnTo>
                      <a:pt x="752" y="375"/>
                    </a:lnTo>
                    <a:lnTo>
                      <a:pt x="752" y="1196"/>
                    </a:lnTo>
                    <a:lnTo>
                      <a:pt x="716" y="1232"/>
                    </a:lnTo>
                    <a:lnTo>
                      <a:pt x="373" y="1232"/>
                    </a:lnTo>
                    <a:lnTo>
                      <a:pt x="337" y="1196"/>
                    </a:lnTo>
                    <a:lnTo>
                      <a:pt x="337" y="375"/>
                    </a:lnTo>
                    <a:lnTo>
                      <a:pt x="373" y="339"/>
                    </a:lnTo>
                    <a:close/>
                    <a:moveTo>
                      <a:pt x="236" y="0"/>
                    </a:moveTo>
                    <a:lnTo>
                      <a:pt x="0" y="236"/>
                    </a:lnTo>
                    <a:lnTo>
                      <a:pt x="0" y="1336"/>
                    </a:lnTo>
                    <a:lnTo>
                      <a:pt x="236" y="1571"/>
                    </a:lnTo>
                    <a:lnTo>
                      <a:pt x="859" y="1571"/>
                    </a:lnTo>
                    <a:lnTo>
                      <a:pt x="1095" y="1336"/>
                    </a:lnTo>
                    <a:lnTo>
                      <a:pt x="1095" y="236"/>
                    </a:ln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9"/>
              <p:cNvSpPr/>
              <p:nvPr/>
            </p:nvSpPr>
            <p:spPr>
              <a:xfrm>
                <a:off x="3477618" y="4357336"/>
                <a:ext cx="10411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572" extrusionOk="0">
                    <a:moveTo>
                      <a:pt x="0" y="0"/>
                    </a:moveTo>
                    <a:lnTo>
                      <a:pt x="0" y="1571"/>
                    </a:lnTo>
                    <a:lnTo>
                      <a:pt x="339" y="157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9"/>
              <p:cNvSpPr/>
              <p:nvPr/>
            </p:nvSpPr>
            <p:spPr>
              <a:xfrm>
                <a:off x="3454470" y="4357336"/>
                <a:ext cx="10472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572" extrusionOk="0">
                    <a:moveTo>
                      <a:pt x="1" y="0"/>
                    </a:moveTo>
                    <a:lnTo>
                      <a:pt x="1" y="1571"/>
                    </a:lnTo>
                    <a:lnTo>
                      <a:pt x="341" y="157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9"/>
              <p:cNvSpPr/>
              <p:nvPr/>
            </p:nvSpPr>
            <p:spPr>
              <a:xfrm>
                <a:off x="3408266" y="4357336"/>
                <a:ext cx="33529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572" extrusionOk="0">
                    <a:moveTo>
                      <a:pt x="720" y="339"/>
                    </a:moveTo>
                    <a:lnTo>
                      <a:pt x="756" y="375"/>
                    </a:lnTo>
                    <a:lnTo>
                      <a:pt x="756" y="1196"/>
                    </a:lnTo>
                    <a:lnTo>
                      <a:pt x="720" y="1232"/>
                    </a:lnTo>
                    <a:lnTo>
                      <a:pt x="377" y="1232"/>
                    </a:lnTo>
                    <a:lnTo>
                      <a:pt x="341" y="1196"/>
                    </a:lnTo>
                    <a:lnTo>
                      <a:pt x="341" y="375"/>
                    </a:lnTo>
                    <a:lnTo>
                      <a:pt x="377" y="339"/>
                    </a:lnTo>
                    <a:close/>
                    <a:moveTo>
                      <a:pt x="236" y="0"/>
                    </a:moveTo>
                    <a:lnTo>
                      <a:pt x="0" y="236"/>
                    </a:lnTo>
                    <a:lnTo>
                      <a:pt x="0" y="1336"/>
                    </a:lnTo>
                    <a:lnTo>
                      <a:pt x="236" y="1571"/>
                    </a:lnTo>
                    <a:lnTo>
                      <a:pt x="859" y="1571"/>
                    </a:lnTo>
                    <a:lnTo>
                      <a:pt x="1095" y="1336"/>
                    </a:lnTo>
                    <a:lnTo>
                      <a:pt x="1095" y="236"/>
                    </a:ln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9"/>
              <p:cNvSpPr/>
              <p:nvPr/>
            </p:nvSpPr>
            <p:spPr>
              <a:xfrm>
                <a:off x="3454470" y="4298180"/>
                <a:ext cx="10472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572" extrusionOk="0">
                    <a:moveTo>
                      <a:pt x="1" y="1"/>
                    </a:moveTo>
                    <a:lnTo>
                      <a:pt x="1" y="1572"/>
                    </a:lnTo>
                    <a:lnTo>
                      <a:pt x="341" y="1572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9"/>
              <p:cNvSpPr/>
              <p:nvPr/>
            </p:nvSpPr>
            <p:spPr>
              <a:xfrm>
                <a:off x="3546971" y="4238717"/>
                <a:ext cx="10411" cy="48196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574" extrusionOk="0">
                    <a:moveTo>
                      <a:pt x="0" y="0"/>
                    </a:moveTo>
                    <a:lnTo>
                      <a:pt x="0" y="1573"/>
                    </a:lnTo>
                    <a:lnTo>
                      <a:pt x="339" y="1573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9"/>
              <p:cNvSpPr/>
              <p:nvPr/>
            </p:nvSpPr>
            <p:spPr>
              <a:xfrm>
                <a:off x="3408266" y="4238717"/>
                <a:ext cx="10411" cy="48196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574" extrusionOk="0">
                    <a:moveTo>
                      <a:pt x="0" y="0"/>
                    </a:moveTo>
                    <a:lnTo>
                      <a:pt x="0" y="1573"/>
                    </a:lnTo>
                    <a:lnTo>
                      <a:pt x="339" y="1573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9"/>
              <p:cNvSpPr/>
              <p:nvPr/>
            </p:nvSpPr>
            <p:spPr>
              <a:xfrm>
                <a:off x="3477618" y="4238717"/>
                <a:ext cx="10411" cy="48196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574" extrusionOk="0">
                    <a:moveTo>
                      <a:pt x="0" y="0"/>
                    </a:moveTo>
                    <a:lnTo>
                      <a:pt x="0" y="1573"/>
                    </a:lnTo>
                    <a:lnTo>
                      <a:pt x="339" y="1573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9"/>
              <p:cNvSpPr/>
              <p:nvPr/>
            </p:nvSpPr>
            <p:spPr>
              <a:xfrm>
                <a:off x="3523823" y="4298180"/>
                <a:ext cx="10472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572" extrusionOk="0">
                    <a:moveTo>
                      <a:pt x="1" y="1"/>
                    </a:moveTo>
                    <a:lnTo>
                      <a:pt x="1" y="1572"/>
                    </a:lnTo>
                    <a:lnTo>
                      <a:pt x="341" y="1572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9"/>
              <p:cNvSpPr/>
              <p:nvPr/>
            </p:nvSpPr>
            <p:spPr>
              <a:xfrm>
                <a:off x="3408266" y="4298180"/>
                <a:ext cx="33529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572" extrusionOk="0">
                    <a:moveTo>
                      <a:pt x="720" y="340"/>
                    </a:moveTo>
                    <a:lnTo>
                      <a:pt x="756" y="376"/>
                    </a:lnTo>
                    <a:lnTo>
                      <a:pt x="756" y="1197"/>
                    </a:lnTo>
                    <a:lnTo>
                      <a:pt x="720" y="1233"/>
                    </a:lnTo>
                    <a:lnTo>
                      <a:pt x="377" y="1233"/>
                    </a:lnTo>
                    <a:lnTo>
                      <a:pt x="341" y="1197"/>
                    </a:lnTo>
                    <a:lnTo>
                      <a:pt x="341" y="376"/>
                    </a:lnTo>
                    <a:lnTo>
                      <a:pt x="377" y="340"/>
                    </a:lnTo>
                    <a:close/>
                    <a:moveTo>
                      <a:pt x="236" y="1"/>
                    </a:moveTo>
                    <a:lnTo>
                      <a:pt x="0" y="235"/>
                    </a:lnTo>
                    <a:lnTo>
                      <a:pt x="0" y="1336"/>
                    </a:lnTo>
                    <a:lnTo>
                      <a:pt x="236" y="1572"/>
                    </a:lnTo>
                    <a:lnTo>
                      <a:pt x="859" y="1572"/>
                    </a:lnTo>
                    <a:lnTo>
                      <a:pt x="1095" y="1336"/>
                    </a:lnTo>
                    <a:lnTo>
                      <a:pt x="1095" y="235"/>
                    </a:lnTo>
                    <a:lnTo>
                      <a:pt x="8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9"/>
              <p:cNvSpPr/>
              <p:nvPr/>
            </p:nvSpPr>
            <p:spPr>
              <a:xfrm>
                <a:off x="3500736" y="4239115"/>
                <a:ext cx="33560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572" extrusionOk="0">
                    <a:moveTo>
                      <a:pt x="719" y="339"/>
                    </a:moveTo>
                    <a:lnTo>
                      <a:pt x="755" y="375"/>
                    </a:lnTo>
                    <a:lnTo>
                      <a:pt x="755" y="1196"/>
                    </a:lnTo>
                    <a:lnTo>
                      <a:pt x="719" y="1232"/>
                    </a:lnTo>
                    <a:lnTo>
                      <a:pt x="378" y="1232"/>
                    </a:lnTo>
                    <a:lnTo>
                      <a:pt x="342" y="1196"/>
                    </a:lnTo>
                    <a:lnTo>
                      <a:pt x="342" y="375"/>
                    </a:lnTo>
                    <a:lnTo>
                      <a:pt x="378" y="339"/>
                    </a:lnTo>
                    <a:close/>
                    <a:moveTo>
                      <a:pt x="237" y="0"/>
                    </a:moveTo>
                    <a:lnTo>
                      <a:pt x="1" y="236"/>
                    </a:lnTo>
                    <a:lnTo>
                      <a:pt x="1" y="1336"/>
                    </a:lnTo>
                    <a:lnTo>
                      <a:pt x="237" y="1571"/>
                    </a:lnTo>
                    <a:lnTo>
                      <a:pt x="860" y="1571"/>
                    </a:lnTo>
                    <a:lnTo>
                      <a:pt x="1095" y="1336"/>
                    </a:lnTo>
                    <a:lnTo>
                      <a:pt x="1095" y="236"/>
                    </a:lnTo>
                    <a:lnTo>
                      <a:pt x="8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9"/>
              <p:cNvSpPr/>
              <p:nvPr/>
            </p:nvSpPr>
            <p:spPr>
              <a:xfrm>
                <a:off x="3431414" y="4239115"/>
                <a:ext cx="33529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572" extrusionOk="0">
                    <a:moveTo>
                      <a:pt x="719" y="339"/>
                    </a:moveTo>
                    <a:lnTo>
                      <a:pt x="756" y="375"/>
                    </a:lnTo>
                    <a:lnTo>
                      <a:pt x="756" y="1194"/>
                    </a:lnTo>
                    <a:lnTo>
                      <a:pt x="719" y="1232"/>
                    </a:lnTo>
                    <a:lnTo>
                      <a:pt x="377" y="1232"/>
                    </a:lnTo>
                    <a:lnTo>
                      <a:pt x="341" y="1194"/>
                    </a:lnTo>
                    <a:lnTo>
                      <a:pt x="341" y="375"/>
                    </a:lnTo>
                    <a:lnTo>
                      <a:pt x="377" y="339"/>
                    </a:lnTo>
                    <a:close/>
                    <a:moveTo>
                      <a:pt x="236" y="0"/>
                    </a:moveTo>
                    <a:lnTo>
                      <a:pt x="0" y="236"/>
                    </a:lnTo>
                    <a:lnTo>
                      <a:pt x="0" y="1336"/>
                    </a:lnTo>
                    <a:lnTo>
                      <a:pt x="236" y="1571"/>
                    </a:lnTo>
                    <a:lnTo>
                      <a:pt x="859" y="1571"/>
                    </a:lnTo>
                    <a:lnTo>
                      <a:pt x="1094" y="1336"/>
                    </a:lnTo>
                    <a:lnTo>
                      <a:pt x="1094" y="236"/>
                    </a:ln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9"/>
              <p:cNvSpPr/>
              <p:nvPr/>
            </p:nvSpPr>
            <p:spPr>
              <a:xfrm>
                <a:off x="3477618" y="4298180"/>
                <a:ext cx="33529" cy="48135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572" extrusionOk="0">
                    <a:moveTo>
                      <a:pt x="720" y="340"/>
                    </a:moveTo>
                    <a:lnTo>
                      <a:pt x="756" y="376"/>
                    </a:lnTo>
                    <a:lnTo>
                      <a:pt x="756" y="1197"/>
                    </a:lnTo>
                    <a:lnTo>
                      <a:pt x="720" y="1233"/>
                    </a:lnTo>
                    <a:lnTo>
                      <a:pt x="377" y="1233"/>
                    </a:lnTo>
                    <a:lnTo>
                      <a:pt x="341" y="1197"/>
                    </a:lnTo>
                    <a:lnTo>
                      <a:pt x="341" y="376"/>
                    </a:lnTo>
                    <a:lnTo>
                      <a:pt x="377" y="340"/>
                    </a:lnTo>
                    <a:close/>
                    <a:moveTo>
                      <a:pt x="236" y="1"/>
                    </a:moveTo>
                    <a:lnTo>
                      <a:pt x="0" y="235"/>
                    </a:lnTo>
                    <a:lnTo>
                      <a:pt x="0" y="1336"/>
                    </a:lnTo>
                    <a:lnTo>
                      <a:pt x="236" y="1572"/>
                    </a:lnTo>
                    <a:lnTo>
                      <a:pt x="859" y="1572"/>
                    </a:lnTo>
                    <a:lnTo>
                      <a:pt x="1095" y="1336"/>
                    </a:lnTo>
                    <a:lnTo>
                      <a:pt x="1095" y="235"/>
                    </a:lnTo>
                    <a:lnTo>
                      <a:pt x="8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9"/>
              <p:cNvSpPr/>
              <p:nvPr/>
            </p:nvSpPr>
            <p:spPr>
              <a:xfrm>
                <a:off x="3365552" y="4321940"/>
                <a:ext cx="10411" cy="38306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251" extrusionOk="0">
                    <a:moveTo>
                      <a:pt x="0" y="0"/>
                    </a:moveTo>
                    <a:lnTo>
                      <a:pt x="0" y="1251"/>
                    </a:lnTo>
                    <a:lnTo>
                      <a:pt x="339" y="125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" name="Google Shape;119;p19"/>
            <p:cNvSpPr/>
            <p:nvPr/>
          </p:nvSpPr>
          <p:spPr>
            <a:xfrm>
              <a:off x="713937" y="3251073"/>
              <a:ext cx="1746600" cy="8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rtl="0"/>
              <a:r>
                <a:rPr lang="en-US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Grapple</a:t>
              </a:r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 : Equipped with an advanced </a:t>
              </a:r>
              <a:r>
                <a:rPr lang="en-US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grapple</a:t>
              </a:r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, players can double jump, perform mid-air dashes, and wall-run to navigate the ship's intricate architecture.</a:t>
              </a:r>
              <a:endParaRPr lang="en-GB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120" name="Google Shape;120;p19"/>
            <p:cNvSpPr txBox="1"/>
            <p:nvPr/>
          </p:nvSpPr>
          <p:spPr>
            <a:xfrm>
              <a:off x="713937" y="2847792"/>
              <a:ext cx="17466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Movement and platforming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sp>
          <p:nvSpPr>
            <p:cNvPr id="121" name="Google Shape;121;p19"/>
            <p:cNvSpPr txBox="1"/>
            <p:nvPr/>
          </p:nvSpPr>
          <p:spPr>
            <a:xfrm>
              <a:off x="668567" y="2092348"/>
              <a:ext cx="17466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 01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grpSp>
        <p:nvGrpSpPr>
          <p:cNvPr id="122" name="Google Shape;122;p19"/>
          <p:cNvGrpSpPr/>
          <p:nvPr/>
        </p:nvGrpSpPr>
        <p:grpSpPr>
          <a:xfrm>
            <a:off x="3290962" y="1107330"/>
            <a:ext cx="2762355" cy="2760499"/>
            <a:chOff x="2703800" y="2175855"/>
            <a:chExt cx="1756913" cy="1962318"/>
          </a:xfrm>
        </p:grpSpPr>
        <p:grpSp>
          <p:nvGrpSpPr>
            <p:cNvPr id="124" name="Google Shape;124;p19"/>
            <p:cNvGrpSpPr/>
            <p:nvPr/>
          </p:nvGrpSpPr>
          <p:grpSpPr>
            <a:xfrm>
              <a:off x="3423064" y="2271334"/>
              <a:ext cx="308094" cy="331214"/>
              <a:chOff x="4010943" y="4050959"/>
              <a:chExt cx="330538" cy="355342"/>
            </a:xfrm>
          </p:grpSpPr>
          <p:sp>
            <p:nvSpPr>
              <p:cNvPr id="125" name="Google Shape;125;p19"/>
              <p:cNvSpPr/>
              <p:nvPr/>
            </p:nvSpPr>
            <p:spPr>
              <a:xfrm>
                <a:off x="4028519" y="4206413"/>
                <a:ext cx="192967" cy="199887"/>
              </a:xfrm>
              <a:custGeom>
                <a:avLst/>
                <a:gdLst/>
                <a:ahLst/>
                <a:cxnLst/>
                <a:rect l="l" t="t" r="r" b="b"/>
                <a:pathLst>
                  <a:path w="6302" h="6528" extrusionOk="0">
                    <a:moveTo>
                      <a:pt x="3152" y="340"/>
                    </a:moveTo>
                    <a:cubicBezTo>
                      <a:pt x="3498" y="340"/>
                      <a:pt x="3837" y="400"/>
                      <a:pt x="4161" y="512"/>
                    </a:cubicBezTo>
                    <a:lnTo>
                      <a:pt x="4100" y="1286"/>
                    </a:lnTo>
                    <a:lnTo>
                      <a:pt x="4085" y="1295"/>
                    </a:lnTo>
                    <a:cubicBezTo>
                      <a:pt x="3790" y="1162"/>
                      <a:pt x="3478" y="1095"/>
                      <a:pt x="3152" y="1095"/>
                    </a:cubicBezTo>
                    <a:cubicBezTo>
                      <a:pt x="2826" y="1095"/>
                      <a:pt x="2512" y="1162"/>
                      <a:pt x="2219" y="1295"/>
                    </a:cubicBezTo>
                    <a:lnTo>
                      <a:pt x="2202" y="1286"/>
                    </a:lnTo>
                    <a:lnTo>
                      <a:pt x="2141" y="512"/>
                    </a:lnTo>
                    <a:cubicBezTo>
                      <a:pt x="2465" y="400"/>
                      <a:pt x="2804" y="340"/>
                      <a:pt x="3152" y="340"/>
                    </a:cubicBezTo>
                    <a:close/>
                    <a:moveTo>
                      <a:pt x="3152" y="1434"/>
                    </a:moveTo>
                    <a:cubicBezTo>
                      <a:pt x="3453" y="1434"/>
                      <a:pt x="3744" y="1503"/>
                      <a:pt x="4014" y="1639"/>
                    </a:cubicBezTo>
                    <a:lnTo>
                      <a:pt x="4096" y="1679"/>
                    </a:lnTo>
                    <a:lnTo>
                      <a:pt x="4321" y="1552"/>
                    </a:lnTo>
                    <a:cubicBezTo>
                      <a:pt x="4940" y="1949"/>
                      <a:pt x="5319" y="2635"/>
                      <a:pt x="5319" y="3378"/>
                    </a:cubicBezTo>
                    <a:cubicBezTo>
                      <a:pt x="5319" y="4574"/>
                      <a:pt x="4348" y="5545"/>
                      <a:pt x="3152" y="5545"/>
                    </a:cubicBezTo>
                    <a:cubicBezTo>
                      <a:pt x="1958" y="5545"/>
                      <a:pt x="983" y="4571"/>
                      <a:pt x="983" y="3378"/>
                    </a:cubicBezTo>
                    <a:cubicBezTo>
                      <a:pt x="983" y="2635"/>
                      <a:pt x="1362" y="1949"/>
                      <a:pt x="1983" y="1552"/>
                    </a:cubicBezTo>
                    <a:lnTo>
                      <a:pt x="2206" y="1679"/>
                    </a:lnTo>
                    <a:lnTo>
                      <a:pt x="2288" y="1639"/>
                    </a:lnTo>
                    <a:cubicBezTo>
                      <a:pt x="2558" y="1503"/>
                      <a:pt x="2849" y="1434"/>
                      <a:pt x="3152" y="1434"/>
                    </a:cubicBezTo>
                    <a:close/>
                    <a:moveTo>
                      <a:pt x="4469" y="898"/>
                    </a:moveTo>
                    <a:cubicBezTo>
                      <a:pt x="5381" y="1382"/>
                      <a:pt x="5957" y="2331"/>
                      <a:pt x="5957" y="3378"/>
                    </a:cubicBezTo>
                    <a:cubicBezTo>
                      <a:pt x="5962" y="4676"/>
                      <a:pt x="5074" y="5772"/>
                      <a:pt x="3873" y="6091"/>
                    </a:cubicBezTo>
                    <a:lnTo>
                      <a:pt x="3873" y="5779"/>
                    </a:lnTo>
                    <a:cubicBezTo>
                      <a:pt x="4904" y="5467"/>
                      <a:pt x="5658" y="4507"/>
                      <a:pt x="5658" y="3378"/>
                    </a:cubicBezTo>
                    <a:cubicBezTo>
                      <a:pt x="5658" y="2496"/>
                      <a:pt x="5196" y="1684"/>
                      <a:pt x="4444" y="1231"/>
                    </a:cubicBezTo>
                    <a:lnTo>
                      <a:pt x="4469" y="898"/>
                    </a:lnTo>
                    <a:close/>
                    <a:moveTo>
                      <a:pt x="2636" y="5830"/>
                    </a:moveTo>
                    <a:cubicBezTo>
                      <a:pt x="2800" y="5864"/>
                      <a:pt x="2974" y="5884"/>
                      <a:pt x="3152" y="5884"/>
                    </a:cubicBezTo>
                    <a:cubicBezTo>
                      <a:pt x="3282" y="5884"/>
                      <a:pt x="3409" y="5875"/>
                      <a:pt x="3534" y="5855"/>
                    </a:cubicBezTo>
                    <a:lnTo>
                      <a:pt x="3534" y="6160"/>
                    </a:lnTo>
                    <a:cubicBezTo>
                      <a:pt x="3409" y="6178"/>
                      <a:pt x="3281" y="6187"/>
                      <a:pt x="3152" y="6187"/>
                    </a:cubicBezTo>
                    <a:cubicBezTo>
                      <a:pt x="2974" y="6187"/>
                      <a:pt x="2802" y="6171"/>
                      <a:pt x="2636" y="6138"/>
                    </a:cubicBezTo>
                    <a:lnTo>
                      <a:pt x="2636" y="5830"/>
                    </a:lnTo>
                    <a:close/>
                    <a:moveTo>
                      <a:pt x="3152" y="1"/>
                    </a:moveTo>
                    <a:cubicBezTo>
                      <a:pt x="2719" y="1"/>
                      <a:pt x="2297" y="82"/>
                      <a:pt x="1898" y="240"/>
                    </a:cubicBezTo>
                    <a:lnTo>
                      <a:pt x="1782" y="289"/>
                    </a:lnTo>
                    <a:lnTo>
                      <a:pt x="1802" y="530"/>
                    </a:lnTo>
                    <a:cubicBezTo>
                      <a:pt x="1452" y="697"/>
                      <a:pt x="1141" y="923"/>
                      <a:pt x="871" y="1204"/>
                    </a:cubicBezTo>
                    <a:lnTo>
                      <a:pt x="1117" y="1440"/>
                    </a:lnTo>
                    <a:cubicBezTo>
                      <a:pt x="1325" y="1219"/>
                      <a:pt x="1565" y="1037"/>
                      <a:pt x="1831" y="898"/>
                    </a:cubicBezTo>
                    <a:lnTo>
                      <a:pt x="1840" y="1025"/>
                    </a:lnTo>
                    <a:lnTo>
                      <a:pt x="1855" y="1231"/>
                    </a:lnTo>
                    <a:cubicBezTo>
                      <a:pt x="1103" y="1684"/>
                      <a:pt x="641" y="2496"/>
                      <a:pt x="641" y="3378"/>
                    </a:cubicBezTo>
                    <a:cubicBezTo>
                      <a:pt x="641" y="4460"/>
                      <a:pt x="1329" y="5384"/>
                      <a:pt x="2295" y="5736"/>
                    </a:cubicBezTo>
                    <a:lnTo>
                      <a:pt x="2295" y="6055"/>
                    </a:lnTo>
                    <a:cubicBezTo>
                      <a:pt x="1162" y="5692"/>
                      <a:pt x="340" y="4630"/>
                      <a:pt x="340" y="3380"/>
                    </a:cubicBezTo>
                    <a:cubicBezTo>
                      <a:pt x="340" y="2762"/>
                      <a:pt x="537" y="2177"/>
                      <a:pt x="909" y="1686"/>
                    </a:cubicBezTo>
                    <a:lnTo>
                      <a:pt x="637" y="1479"/>
                    </a:lnTo>
                    <a:cubicBezTo>
                      <a:pt x="220" y="2030"/>
                      <a:pt x="1" y="2686"/>
                      <a:pt x="1" y="3380"/>
                    </a:cubicBezTo>
                    <a:cubicBezTo>
                      <a:pt x="1" y="5118"/>
                      <a:pt x="1414" y="6527"/>
                      <a:pt x="3148" y="6527"/>
                    </a:cubicBezTo>
                    <a:cubicBezTo>
                      <a:pt x="4884" y="6527"/>
                      <a:pt x="6297" y="5114"/>
                      <a:pt x="6297" y="3380"/>
                    </a:cubicBezTo>
                    <a:cubicBezTo>
                      <a:pt x="6301" y="2155"/>
                      <a:pt x="5598" y="1052"/>
                      <a:pt x="4502" y="530"/>
                    </a:cubicBezTo>
                    <a:lnTo>
                      <a:pt x="4520" y="289"/>
                    </a:lnTo>
                    <a:lnTo>
                      <a:pt x="4404" y="240"/>
                    </a:lnTo>
                    <a:cubicBezTo>
                      <a:pt x="4005" y="81"/>
                      <a:pt x="3583" y="1"/>
                      <a:pt x="3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9"/>
              <p:cNvSpPr/>
              <p:nvPr/>
            </p:nvSpPr>
            <p:spPr>
              <a:xfrm>
                <a:off x="4135012" y="4222519"/>
                <a:ext cx="17392" cy="13503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41" extrusionOk="0">
                    <a:moveTo>
                      <a:pt x="42" y="0"/>
                    </a:moveTo>
                    <a:lnTo>
                      <a:pt x="0" y="337"/>
                    </a:lnTo>
                    <a:cubicBezTo>
                      <a:pt x="156" y="357"/>
                      <a:pt x="312" y="394"/>
                      <a:pt x="464" y="441"/>
                    </a:cubicBezTo>
                    <a:lnTo>
                      <a:pt x="567" y="120"/>
                    </a:lnTo>
                    <a:cubicBezTo>
                      <a:pt x="399" y="64"/>
                      <a:pt x="219" y="22"/>
                      <a:pt x="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9"/>
              <p:cNvSpPr/>
              <p:nvPr/>
            </p:nvSpPr>
            <p:spPr>
              <a:xfrm>
                <a:off x="4099770" y="4223070"/>
                <a:ext cx="12524" cy="12524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9" extrusionOk="0">
                    <a:moveTo>
                      <a:pt x="350" y="0"/>
                    </a:moveTo>
                    <a:cubicBezTo>
                      <a:pt x="232" y="20"/>
                      <a:pt x="113" y="48"/>
                      <a:pt x="0" y="82"/>
                    </a:cubicBezTo>
                    <a:lnTo>
                      <a:pt x="97" y="408"/>
                    </a:lnTo>
                    <a:cubicBezTo>
                      <a:pt x="200" y="376"/>
                      <a:pt x="303" y="352"/>
                      <a:pt x="408" y="336"/>
                    </a:cubicBezTo>
                    <a:lnTo>
                      <a:pt x="3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9"/>
              <p:cNvSpPr/>
              <p:nvPr/>
            </p:nvSpPr>
            <p:spPr>
              <a:xfrm>
                <a:off x="4117896" y="4221784"/>
                <a:ext cx="11084" cy="10748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51" extrusionOk="0">
                    <a:moveTo>
                      <a:pt x="235" y="1"/>
                    </a:moveTo>
                    <a:cubicBezTo>
                      <a:pt x="157" y="1"/>
                      <a:pt x="79" y="4"/>
                      <a:pt x="1" y="10"/>
                    </a:cubicBezTo>
                    <a:lnTo>
                      <a:pt x="28" y="350"/>
                    </a:lnTo>
                    <a:cubicBezTo>
                      <a:pt x="93" y="345"/>
                      <a:pt x="164" y="341"/>
                      <a:pt x="233" y="341"/>
                    </a:cubicBezTo>
                    <a:cubicBezTo>
                      <a:pt x="271" y="341"/>
                      <a:pt x="307" y="341"/>
                      <a:pt x="345" y="343"/>
                    </a:cubicBezTo>
                    <a:lnTo>
                      <a:pt x="362" y="4"/>
                    </a:lnTo>
                    <a:cubicBezTo>
                      <a:pt x="318" y="1"/>
                      <a:pt x="278" y="1"/>
                      <a:pt x="2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9"/>
              <p:cNvSpPr/>
              <p:nvPr/>
            </p:nvSpPr>
            <p:spPr>
              <a:xfrm>
                <a:off x="4120621" y="4087243"/>
                <a:ext cx="10411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2" extrusionOk="0">
                    <a:moveTo>
                      <a:pt x="1" y="1"/>
                    </a:moveTo>
                    <a:lnTo>
                      <a:pt x="1" y="341"/>
                    </a:lnTo>
                    <a:lnTo>
                      <a:pt x="340" y="341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9"/>
              <p:cNvSpPr/>
              <p:nvPr/>
            </p:nvSpPr>
            <p:spPr>
              <a:xfrm>
                <a:off x="4120621" y="4069943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1" y="1"/>
                    </a:moveTo>
                    <a:lnTo>
                      <a:pt x="1" y="339"/>
                    </a:lnTo>
                    <a:lnTo>
                      <a:pt x="340" y="339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9"/>
              <p:cNvSpPr/>
              <p:nvPr/>
            </p:nvSpPr>
            <p:spPr>
              <a:xfrm>
                <a:off x="4010943" y="4307243"/>
                <a:ext cx="10472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9"/>
              <p:cNvSpPr/>
              <p:nvPr/>
            </p:nvSpPr>
            <p:spPr>
              <a:xfrm>
                <a:off x="4010943" y="4289912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1"/>
                    </a:moveTo>
                    <a:lnTo>
                      <a:pt x="1" y="340"/>
                    </a:lnTo>
                    <a:lnTo>
                      <a:pt x="341" y="340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9"/>
              <p:cNvSpPr/>
              <p:nvPr/>
            </p:nvSpPr>
            <p:spPr>
              <a:xfrm>
                <a:off x="4010943" y="4324604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9"/>
              <p:cNvSpPr/>
              <p:nvPr/>
            </p:nvSpPr>
            <p:spPr>
              <a:xfrm>
                <a:off x="4228646" y="4324604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9"/>
              <p:cNvSpPr/>
              <p:nvPr/>
            </p:nvSpPr>
            <p:spPr>
              <a:xfrm>
                <a:off x="4228646" y="4289912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1"/>
                    </a:moveTo>
                    <a:lnTo>
                      <a:pt x="1" y="340"/>
                    </a:lnTo>
                    <a:lnTo>
                      <a:pt x="341" y="340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9"/>
              <p:cNvSpPr/>
              <p:nvPr/>
            </p:nvSpPr>
            <p:spPr>
              <a:xfrm>
                <a:off x="4228646" y="4307243"/>
                <a:ext cx="10472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9"/>
              <p:cNvSpPr/>
              <p:nvPr/>
            </p:nvSpPr>
            <p:spPr>
              <a:xfrm>
                <a:off x="4079622" y="4187338"/>
                <a:ext cx="13228" cy="13228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32" extrusionOk="0">
                    <a:moveTo>
                      <a:pt x="321" y="1"/>
                    </a:moveTo>
                    <a:lnTo>
                      <a:pt x="1" y="111"/>
                    </a:lnTo>
                    <a:lnTo>
                      <a:pt x="109" y="432"/>
                    </a:lnTo>
                    <a:lnTo>
                      <a:pt x="432" y="321"/>
                    </a:lnTo>
                    <a:lnTo>
                      <a:pt x="3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9"/>
              <p:cNvSpPr/>
              <p:nvPr/>
            </p:nvSpPr>
            <p:spPr>
              <a:xfrm>
                <a:off x="4073927" y="4170926"/>
                <a:ext cx="13228" cy="13228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32" extrusionOk="0">
                    <a:moveTo>
                      <a:pt x="323" y="0"/>
                    </a:moveTo>
                    <a:lnTo>
                      <a:pt x="0" y="109"/>
                    </a:lnTo>
                    <a:lnTo>
                      <a:pt x="111" y="431"/>
                    </a:lnTo>
                    <a:lnTo>
                      <a:pt x="431" y="32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9"/>
              <p:cNvSpPr/>
              <p:nvPr/>
            </p:nvSpPr>
            <p:spPr>
              <a:xfrm>
                <a:off x="4044165" y="4083385"/>
                <a:ext cx="37540" cy="84358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2755" extrusionOk="0">
                    <a:moveTo>
                      <a:pt x="322" y="0"/>
                    </a:moveTo>
                    <a:lnTo>
                      <a:pt x="1" y="111"/>
                    </a:lnTo>
                    <a:lnTo>
                      <a:pt x="903" y="2754"/>
                    </a:lnTo>
                    <a:lnTo>
                      <a:pt x="1226" y="2645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9"/>
              <p:cNvSpPr/>
              <p:nvPr/>
            </p:nvSpPr>
            <p:spPr>
              <a:xfrm>
                <a:off x="4186606" y="4105737"/>
                <a:ext cx="13381" cy="13381"/>
              </a:xfrm>
              <a:custGeom>
                <a:avLst/>
                <a:gdLst/>
                <a:ahLst/>
                <a:cxnLst/>
                <a:rect l="l" t="t" r="r" b="b"/>
                <a:pathLst>
                  <a:path w="437" h="437" extrusionOk="0">
                    <a:moveTo>
                      <a:pt x="118" y="0"/>
                    </a:moveTo>
                    <a:lnTo>
                      <a:pt x="0" y="319"/>
                    </a:lnTo>
                    <a:lnTo>
                      <a:pt x="319" y="437"/>
                    </a:lnTo>
                    <a:lnTo>
                      <a:pt x="437" y="118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9"/>
              <p:cNvSpPr/>
              <p:nvPr/>
            </p:nvSpPr>
            <p:spPr>
              <a:xfrm>
                <a:off x="4156630" y="4121935"/>
                <a:ext cx="37387" cy="78693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2570" extrusionOk="0">
                    <a:moveTo>
                      <a:pt x="901" y="0"/>
                    </a:moveTo>
                    <a:lnTo>
                      <a:pt x="1" y="2452"/>
                    </a:lnTo>
                    <a:lnTo>
                      <a:pt x="320" y="2570"/>
                    </a:lnTo>
                    <a:lnTo>
                      <a:pt x="1220" y="118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9"/>
              <p:cNvSpPr/>
              <p:nvPr/>
            </p:nvSpPr>
            <p:spPr>
              <a:xfrm>
                <a:off x="4192546" y="4089478"/>
                <a:ext cx="13381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436" extrusionOk="0">
                    <a:moveTo>
                      <a:pt x="118" y="0"/>
                    </a:moveTo>
                    <a:lnTo>
                      <a:pt x="0" y="319"/>
                    </a:lnTo>
                    <a:lnTo>
                      <a:pt x="319" y="435"/>
                    </a:lnTo>
                    <a:lnTo>
                      <a:pt x="437" y="116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9"/>
              <p:cNvSpPr/>
              <p:nvPr/>
            </p:nvSpPr>
            <p:spPr>
              <a:xfrm>
                <a:off x="4075979" y="4050959"/>
                <a:ext cx="18617" cy="56188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835" extrusionOk="0">
                    <a:moveTo>
                      <a:pt x="337" y="1"/>
                    </a:moveTo>
                    <a:lnTo>
                      <a:pt x="0" y="52"/>
                    </a:lnTo>
                    <a:lnTo>
                      <a:pt x="272" y="1835"/>
                    </a:lnTo>
                    <a:lnTo>
                      <a:pt x="607" y="1784"/>
                    </a:lnTo>
                    <a:lnTo>
                      <a:pt x="3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9"/>
              <p:cNvSpPr/>
              <p:nvPr/>
            </p:nvSpPr>
            <p:spPr>
              <a:xfrm>
                <a:off x="4159630" y="4078700"/>
                <a:ext cx="11850" cy="11911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51" y="1"/>
                    </a:moveTo>
                    <a:lnTo>
                      <a:pt x="1" y="336"/>
                    </a:lnTo>
                    <a:lnTo>
                      <a:pt x="336" y="389"/>
                    </a:lnTo>
                    <a:lnTo>
                      <a:pt x="387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9"/>
              <p:cNvSpPr/>
              <p:nvPr/>
            </p:nvSpPr>
            <p:spPr>
              <a:xfrm>
                <a:off x="4162233" y="4061553"/>
                <a:ext cx="11911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51" y="1"/>
                    </a:moveTo>
                    <a:lnTo>
                      <a:pt x="1" y="336"/>
                    </a:lnTo>
                    <a:lnTo>
                      <a:pt x="338" y="387"/>
                    </a:lnTo>
                    <a:lnTo>
                      <a:pt x="388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9"/>
              <p:cNvSpPr/>
              <p:nvPr/>
            </p:nvSpPr>
            <p:spPr>
              <a:xfrm>
                <a:off x="4156140" y="4095847"/>
                <a:ext cx="12799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418" h="585" extrusionOk="0">
                    <a:moveTo>
                      <a:pt x="80" y="1"/>
                    </a:moveTo>
                    <a:lnTo>
                      <a:pt x="0" y="533"/>
                    </a:lnTo>
                    <a:lnTo>
                      <a:pt x="336" y="584"/>
                    </a:lnTo>
                    <a:lnTo>
                      <a:pt x="417" y="51"/>
                    </a:lnTo>
                    <a:lnTo>
                      <a:pt x="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9"/>
              <p:cNvSpPr/>
              <p:nvPr/>
            </p:nvSpPr>
            <p:spPr>
              <a:xfrm>
                <a:off x="4101668" y="4110514"/>
                <a:ext cx="46849" cy="80408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2626" extrusionOk="0">
                    <a:moveTo>
                      <a:pt x="763" y="337"/>
                    </a:moveTo>
                    <a:cubicBezTo>
                      <a:pt x="957" y="337"/>
                      <a:pt x="1113" y="497"/>
                      <a:pt x="1113" y="689"/>
                    </a:cubicBezTo>
                    <a:cubicBezTo>
                      <a:pt x="1113" y="884"/>
                      <a:pt x="955" y="1040"/>
                      <a:pt x="763" y="1040"/>
                    </a:cubicBezTo>
                    <a:cubicBezTo>
                      <a:pt x="567" y="1040"/>
                      <a:pt x="411" y="881"/>
                      <a:pt x="411" y="689"/>
                    </a:cubicBezTo>
                    <a:cubicBezTo>
                      <a:pt x="411" y="495"/>
                      <a:pt x="569" y="337"/>
                      <a:pt x="763" y="337"/>
                    </a:cubicBezTo>
                    <a:close/>
                    <a:moveTo>
                      <a:pt x="1122" y="1379"/>
                    </a:moveTo>
                    <a:lnTo>
                      <a:pt x="1187" y="1446"/>
                    </a:lnTo>
                    <a:lnTo>
                      <a:pt x="1187" y="2285"/>
                    </a:lnTo>
                    <a:lnTo>
                      <a:pt x="339" y="2285"/>
                    </a:lnTo>
                    <a:lnTo>
                      <a:pt x="339" y="1446"/>
                    </a:lnTo>
                    <a:lnTo>
                      <a:pt x="404" y="1379"/>
                    </a:lnTo>
                    <a:close/>
                    <a:moveTo>
                      <a:pt x="765" y="0"/>
                    </a:moveTo>
                    <a:cubicBezTo>
                      <a:pt x="384" y="0"/>
                      <a:pt x="73" y="310"/>
                      <a:pt x="73" y="690"/>
                    </a:cubicBezTo>
                    <a:cubicBezTo>
                      <a:pt x="73" y="843"/>
                      <a:pt x="123" y="986"/>
                      <a:pt x="207" y="1098"/>
                    </a:cubicBezTo>
                    <a:lnTo>
                      <a:pt x="0" y="1305"/>
                    </a:lnTo>
                    <a:lnTo>
                      <a:pt x="0" y="2626"/>
                    </a:lnTo>
                    <a:lnTo>
                      <a:pt x="1529" y="2626"/>
                    </a:lnTo>
                    <a:lnTo>
                      <a:pt x="1529" y="1305"/>
                    </a:lnTo>
                    <a:lnTo>
                      <a:pt x="1528" y="1305"/>
                    </a:lnTo>
                    <a:lnTo>
                      <a:pt x="1321" y="1098"/>
                    </a:lnTo>
                    <a:cubicBezTo>
                      <a:pt x="1406" y="982"/>
                      <a:pt x="1455" y="843"/>
                      <a:pt x="1455" y="690"/>
                    </a:cubicBezTo>
                    <a:cubicBezTo>
                      <a:pt x="1455" y="310"/>
                      <a:pt x="114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9"/>
              <p:cNvSpPr/>
              <p:nvPr/>
            </p:nvSpPr>
            <p:spPr>
              <a:xfrm>
                <a:off x="4114589" y="4160209"/>
                <a:ext cx="10441" cy="14851"/>
              </a:xfrm>
              <a:custGeom>
                <a:avLst/>
                <a:gdLst/>
                <a:ahLst/>
                <a:cxnLst/>
                <a:rect l="l" t="t" r="r" b="b"/>
                <a:pathLst>
                  <a:path w="341" h="485" extrusionOk="0">
                    <a:moveTo>
                      <a:pt x="0" y="1"/>
                    </a:moveTo>
                    <a:lnTo>
                      <a:pt x="0" y="484"/>
                    </a:lnTo>
                    <a:lnTo>
                      <a:pt x="341" y="484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9"/>
              <p:cNvSpPr/>
              <p:nvPr/>
            </p:nvSpPr>
            <p:spPr>
              <a:xfrm>
                <a:off x="4199251" y="4139235"/>
                <a:ext cx="142230" cy="126032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4116" extrusionOk="0">
                    <a:moveTo>
                      <a:pt x="0" y="1"/>
                    </a:moveTo>
                    <a:lnTo>
                      <a:pt x="0" y="3161"/>
                    </a:lnTo>
                    <a:lnTo>
                      <a:pt x="625" y="3161"/>
                    </a:lnTo>
                    <a:lnTo>
                      <a:pt x="625" y="4116"/>
                    </a:lnTo>
                    <a:lnTo>
                      <a:pt x="1707" y="3161"/>
                    </a:lnTo>
                    <a:lnTo>
                      <a:pt x="4644" y="3161"/>
                    </a:lnTo>
                    <a:lnTo>
                      <a:pt x="4644" y="1081"/>
                    </a:lnTo>
                    <a:lnTo>
                      <a:pt x="4304" y="1081"/>
                    </a:lnTo>
                    <a:lnTo>
                      <a:pt x="4304" y="2822"/>
                    </a:lnTo>
                    <a:lnTo>
                      <a:pt x="1577" y="2822"/>
                    </a:lnTo>
                    <a:lnTo>
                      <a:pt x="966" y="3364"/>
                    </a:lnTo>
                    <a:lnTo>
                      <a:pt x="966" y="2822"/>
                    </a:lnTo>
                    <a:lnTo>
                      <a:pt x="341" y="2822"/>
                    </a:lnTo>
                    <a:lnTo>
                      <a:pt x="341" y="339"/>
                    </a:lnTo>
                    <a:lnTo>
                      <a:pt x="4304" y="339"/>
                    </a:lnTo>
                    <a:lnTo>
                      <a:pt x="4304" y="740"/>
                    </a:lnTo>
                    <a:lnTo>
                      <a:pt x="4644" y="740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9"/>
              <p:cNvSpPr/>
              <p:nvPr/>
            </p:nvSpPr>
            <p:spPr>
              <a:xfrm>
                <a:off x="4234739" y="4152615"/>
                <a:ext cx="66997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186" extrusionOk="0">
                    <a:moveTo>
                      <a:pt x="1545" y="479"/>
                    </a:moveTo>
                    <a:lnTo>
                      <a:pt x="1847" y="781"/>
                    </a:lnTo>
                    <a:lnTo>
                      <a:pt x="1847" y="953"/>
                    </a:lnTo>
                    <a:lnTo>
                      <a:pt x="958" y="1843"/>
                    </a:lnTo>
                    <a:lnTo>
                      <a:pt x="786" y="1843"/>
                    </a:lnTo>
                    <a:lnTo>
                      <a:pt x="481" y="1540"/>
                    </a:lnTo>
                    <a:lnTo>
                      <a:pt x="651" y="1370"/>
                    </a:lnTo>
                    <a:lnTo>
                      <a:pt x="911" y="1629"/>
                    </a:lnTo>
                    <a:lnTo>
                      <a:pt x="1632" y="906"/>
                    </a:lnTo>
                    <a:lnTo>
                      <a:pt x="1374" y="647"/>
                    </a:lnTo>
                    <a:lnTo>
                      <a:pt x="1545" y="479"/>
                    </a:lnTo>
                    <a:close/>
                    <a:moveTo>
                      <a:pt x="1545" y="0"/>
                    </a:moveTo>
                    <a:lnTo>
                      <a:pt x="894" y="649"/>
                    </a:lnTo>
                    <a:lnTo>
                      <a:pt x="1152" y="908"/>
                    </a:lnTo>
                    <a:lnTo>
                      <a:pt x="911" y="1151"/>
                    </a:lnTo>
                    <a:lnTo>
                      <a:pt x="651" y="890"/>
                    </a:lnTo>
                    <a:lnTo>
                      <a:pt x="1" y="1542"/>
                    </a:lnTo>
                    <a:lnTo>
                      <a:pt x="644" y="2186"/>
                    </a:lnTo>
                    <a:lnTo>
                      <a:pt x="1097" y="2186"/>
                    </a:lnTo>
                    <a:lnTo>
                      <a:pt x="2188" y="1097"/>
                    </a:lnTo>
                    <a:lnTo>
                      <a:pt x="2188" y="644"/>
                    </a:lnTo>
                    <a:lnTo>
                      <a:pt x="15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9"/>
              <p:cNvSpPr/>
              <p:nvPr/>
            </p:nvSpPr>
            <p:spPr>
              <a:xfrm>
                <a:off x="4311746" y="4175580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0" y="339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9"/>
              <p:cNvSpPr/>
              <p:nvPr/>
            </p:nvSpPr>
            <p:spPr>
              <a:xfrm>
                <a:off x="4311746" y="4158219"/>
                <a:ext cx="1041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0" y="341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9"/>
              <p:cNvSpPr/>
              <p:nvPr/>
            </p:nvSpPr>
            <p:spPr>
              <a:xfrm>
                <a:off x="4311746" y="4192880"/>
                <a:ext cx="10411" cy="2360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771" extrusionOk="0">
                    <a:moveTo>
                      <a:pt x="1" y="1"/>
                    </a:moveTo>
                    <a:lnTo>
                      <a:pt x="1" y="771"/>
                    </a:lnTo>
                    <a:lnTo>
                      <a:pt x="340" y="771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" name="Google Shape;154;p19"/>
            <p:cNvSpPr/>
            <p:nvPr/>
          </p:nvSpPr>
          <p:spPr>
            <a:xfrm>
              <a:off x="2703800" y="3251073"/>
              <a:ext cx="1746600" cy="8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rtl="0"/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Gravity Manipulation: Certain sections allow players to manipulate gravity, enabling them to walk on walls or ceilings, adding a layer of complexity to platforming challenges.</a:t>
              </a:r>
              <a:endParaRPr lang="en-GB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155" name="Google Shape;155;p19"/>
            <p:cNvSpPr txBox="1"/>
            <p:nvPr/>
          </p:nvSpPr>
          <p:spPr>
            <a:xfrm>
              <a:off x="2703800" y="2847792"/>
              <a:ext cx="17466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Gravity manipulation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sp>
          <p:nvSpPr>
            <p:cNvPr id="156" name="Google Shape;156;p19"/>
            <p:cNvSpPr txBox="1"/>
            <p:nvPr/>
          </p:nvSpPr>
          <p:spPr>
            <a:xfrm>
              <a:off x="2714113" y="2175855"/>
              <a:ext cx="17466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02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grpSp>
        <p:nvGrpSpPr>
          <p:cNvPr id="157" name="Google Shape;157;p19"/>
          <p:cNvGrpSpPr/>
          <p:nvPr/>
        </p:nvGrpSpPr>
        <p:grpSpPr>
          <a:xfrm>
            <a:off x="6296891" y="1174500"/>
            <a:ext cx="2792981" cy="2753648"/>
            <a:chOff x="4693662" y="2186170"/>
            <a:chExt cx="1751000" cy="1952003"/>
          </a:xfrm>
        </p:grpSpPr>
        <p:grpSp>
          <p:nvGrpSpPr>
            <p:cNvPr id="159" name="Google Shape;159;p19"/>
            <p:cNvGrpSpPr/>
            <p:nvPr/>
          </p:nvGrpSpPr>
          <p:grpSpPr>
            <a:xfrm>
              <a:off x="5401434" y="2271411"/>
              <a:ext cx="331068" cy="331046"/>
              <a:chOff x="4790263" y="4051143"/>
              <a:chExt cx="355185" cy="355161"/>
            </a:xfrm>
          </p:grpSpPr>
          <p:sp>
            <p:nvSpPr>
              <p:cNvPr id="160" name="Google Shape;160;p19"/>
              <p:cNvSpPr/>
              <p:nvPr/>
            </p:nvSpPr>
            <p:spPr>
              <a:xfrm>
                <a:off x="4790263" y="4051204"/>
                <a:ext cx="270895" cy="355100"/>
              </a:xfrm>
              <a:custGeom>
                <a:avLst/>
                <a:gdLst/>
                <a:ahLst/>
                <a:cxnLst/>
                <a:rect l="l" t="t" r="r" b="b"/>
                <a:pathLst>
                  <a:path w="8847" h="11597" extrusionOk="0">
                    <a:moveTo>
                      <a:pt x="4895" y="0"/>
                    </a:moveTo>
                    <a:cubicBezTo>
                      <a:pt x="3099" y="0"/>
                      <a:pt x="1637" y="1461"/>
                      <a:pt x="1637" y="3258"/>
                    </a:cubicBezTo>
                    <a:cubicBezTo>
                      <a:pt x="1637" y="3430"/>
                      <a:pt x="1652" y="3600"/>
                      <a:pt x="1679" y="3769"/>
                    </a:cubicBezTo>
                    <a:lnTo>
                      <a:pt x="2014" y="3718"/>
                    </a:lnTo>
                    <a:cubicBezTo>
                      <a:pt x="1990" y="3568"/>
                      <a:pt x="1978" y="3414"/>
                      <a:pt x="1978" y="3260"/>
                    </a:cubicBezTo>
                    <a:cubicBezTo>
                      <a:pt x="1978" y="1653"/>
                      <a:pt x="3286" y="343"/>
                      <a:pt x="4895" y="343"/>
                    </a:cubicBezTo>
                    <a:cubicBezTo>
                      <a:pt x="6502" y="343"/>
                      <a:pt x="7812" y="1653"/>
                      <a:pt x="7812" y="3260"/>
                    </a:cubicBezTo>
                    <a:cubicBezTo>
                      <a:pt x="7812" y="4869"/>
                      <a:pt x="6502" y="6177"/>
                      <a:pt x="4895" y="6177"/>
                    </a:cubicBezTo>
                    <a:cubicBezTo>
                      <a:pt x="3583" y="6177"/>
                      <a:pt x="2425" y="5295"/>
                      <a:pt x="2079" y="4030"/>
                    </a:cubicBezTo>
                    <a:lnTo>
                      <a:pt x="1751" y="4120"/>
                    </a:lnTo>
                    <a:cubicBezTo>
                      <a:pt x="2003" y="5037"/>
                      <a:pt x="2634" y="5775"/>
                      <a:pt x="3447" y="6177"/>
                    </a:cubicBezTo>
                    <a:lnTo>
                      <a:pt x="1048" y="6177"/>
                    </a:lnTo>
                    <a:lnTo>
                      <a:pt x="1" y="7226"/>
                    </a:lnTo>
                    <a:lnTo>
                      <a:pt x="1" y="11596"/>
                    </a:lnTo>
                    <a:lnTo>
                      <a:pt x="738" y="11596"/>
                    </a:lnTo>
                    <a:lnTo>
                      <a:pt x="738" y="11258"/>
                    </a:lnTo>
                    <a:lnTo>
                      <a:pt x="340" y="11258"/>
                    </a:lnTo>
                    <a:lnTo>
                      <a:pt x="340" y="7364"/>
                    </a:lnTo>
                    <a:lnTo>
                      <a:pt x="343" y="7364"/>
                    </a:lnTo>
                    <a:lnTo>
                      <a:pt x="1191" y="6514"/>
                    </a:lnTo>
                    <a:lnTo>
                      <a:pt x="8599" y="6514"/>
                    </a:lnTo>
                    <a:lnTo>
                      <a:pt x="8608" y="6523"/>
                    </a:lnTo>
                    <a:lnTo>
                      <a:pt x="8617" y="6514"/>
                    </a:lnTo>
                    <a:lnTo>
                      <a:pt x="8669" y="6514"/>
                    </a:lnTo>
                    <a:lnTo>
                      <a:pt x="8669" y="6463"/>
                    </a:lnTo>
                    <a:lnTo>
                      <a:pt x="8847" y="6284"/>
                    </a:lnTo>
                    <a:lnTo>
                      <a:pt x="8738" y="6175"/>
                    </a:lnTo>
                    <a:lnTo>
                      <a:pt x="6343" y="6175"/>
                    </a:lnTo>
                    <a:cubicBezTo>
                      <a:pt x="7414" y="5641"/>
                      <a:pt x="8151" y="4534"/>
                      <a:pt x="8151" y="3258"/>
                    </a:cubicBezTo>
                    <a:cubicBezTo>
                      <a:pt x="8151" y="1461"/>
                      <a:pt x="6691" y="0"/>
                      <a:pt x="48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9"/>
              <p:cNvSpPr/>
              <p:nvPr/>
            </p:nvSpPr>
            <p:spPr>
              <a:xfrm>
                <a:off x="4823332" y="4250873"/>
                <a:ext cx="266670" cy="155366"/>
              </a:xfrm>
              <a:custGeom>
                <a:avLst/>
                <a:gdLst/>
                <a:ahLst/>
                <a:cxnLst/>
                <a:rect l="l" t="t" r="r" b="b"/>
                <a:pathLst>
                  <a:path w="8709" h="5074" extrusionOk="0">
                    <a:moveTo>
                      <a:pt x="8008" y="0"/>
                    </a:moveTo>
                    <a:lnTo>
                      <a:pt x="7767" y="243"/>
                    </a:lnTo>
                    <a:lnTo>
                      <a:pt x="8370" y="843"/>
                    </a:lnTo>
                    <a:lnTo>
                      <a:pt x="8370" y="4735"/>
                    </a:lnTo>
                    <a:lnTo>
                      <a:pt x="6922" y="4735"/>
                    </a:lnTo>
                    <a:lnTo>
                      <a:pt x="6922" y="1993"/>
                    </a:lnTo>
                    <a:lnTo>
                      <a:pt x="6584" y="1993"/>
                    </a:lnTo>
                    <a:lnTo>
                      <a:pt x="6584" y="4735"/>
                    </a:lnTo>
                    <a:lnTo>
                      <a:pt x="1050" y="4735"/>
                    </a:lnTo>
                    <a:lnTo>
                      <a:pt x="1050" y="1993"/>
                    </a:lnTo>
                    <a:lnTo>
                      <a:pt x="709" y="1993"/>
                    </a:lnTo>
                    <a:lnTo>
                      <a:pt x="709" y="4735"/>
                    </a:lnTo>
                    <a:lnTo>
                      <a:pt x="1" y="4735"/>
                    </a:lnTo>
                    <a:lnTo>
                      <a:pt x="1" y="5074"/>
                    </a:lnTo>
                    <a:lnTo>
                      <a:pt x="8709" y="5074"/>
                    </a:lnTo>
                    <a:lnTo>
                      <a:pt x="8709" y="703"/>
                    </a:lnTo>
                    <a:lnTo>
                      <a:pt x="80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9"/>
              <p:cNvSpPr/>
              <p:nvPr/>
            </p:nvSpPr>
            <p:spPr>
              <a:xfrm>
                <a:off x="5021132" y="4264743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39" y="33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9"/>
              <p:cNvSpPr/>
              <p:nvPr/>
            </p:nvSpPr>
            <p:spPr>
              <a:xfrm>
                <a:off x="5003771" y="4264743"/>
                <a:ext cx="1044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0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9"/>
              <p:cNvSpPr/>
              <p:nvPr/>
            </p:nvSpPr>
            <p:spPr>
              <a:xfrm>
                <a:off x="4853522" y="4264743"/>
                <a:ext cx="143455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4685" h="340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4684" y="339"/>
                    </a:lnTo>
                    <a:lnTo>
                      <a:pt x="46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9"/>
              <p:cNvSpPr/>
              <p:nvPr/>
            </p:nvSpPr>
            <p:spPr>
              <a:xfrm>
                <a:off x="5004138" y="4340526"/>
                <a:ext cx="10411" cy="4534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481" extrusionOk="0">
                    <a:moveTo>
                      <a:pt x="1" y="0"/>
                    </a:moveTo>
                    <a:lnTo>
                      <a:pt x="1" y="1481"/>
                    </a:lnTo>
                    <a:lnTo>
                      <a:pt x="340" y="1481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9"/>
              <p:cNvSpPr/>
              <p:nvPr/>
            </p:nvSpPr>
            <p:spPr>
              <a:xfrm>
                <a:off x="4905177" y="4353662"/>
                <a:ext cx="36040" cy="35979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175" extrusionOk="0">
                    <a:moveTo>
                      <a:pt x="836" y="340"/>
                    </a:moveTo>
                    <a:lnTo>
                      <a:pt x="836" y="836"/>
                    </a:lnTo>
                    <a:lnTo>
                      <a:pt x="341" y="836"/>
                    </a:lnTo>
                    <a:lnTo>
                      <a:pt x="341" y="340"/>
                    </a:lnTo>
                    <a:close/>
                    <a:moveTo>
                      <a:pt x="0" y="1"/>
                    </a:moveTo>
                    <a:lnTo>
                      <a:pt x="0" y="1175"/>
                    </a:lnTo>
                    <a:lnTo>
                      <a:pt x="1176" y="1175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9"/>
              <p:cNvSpPr/>
              <p:nvPr/>
            </p:nvSpPr>
            <p:spPr>
              <a:xfrm>
                <a:off x="4862218" y="4353662"/>
                <a:ext cx="36040" cy="35979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175" extrusionOk="0">
                    <a:moveTo>
                      <a:pt x="838" y="340"/>
                    </a:moveTo>
                    <a:lnTo>
                      <a:pt x="838" y="836"/>
                    </a:lnTo>
                    <a:lnTo>
                      <a:pt x="342" y="836"/>
                    </a:lnTo>
                    <a:lnTo>
                      <a:pt x="342" y="340"/>
                    </a:lnTo>
                    <a:close/>
                    <a:moveTo>
                      <a:pt x="1" y="1"/>
                    </a:moveTo>
                    <a:lnTo>
                      <a:pt x="1" y="1175"/>
                    </a:lnTo>
                    <a:lnTo>
                      <a:pt x="1177" y="1175"/>
                    </a:lnTo>
                    <a:lnTo>
                      <a:pt x="11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9"/>
              <p:cNvSpPr/>
              <p:nvPr/>
            </p:nvSpPr>
            <p:spPr>
              <a:xfrm>
                <a:off x="5058916" y="4322889"/>
                <a:ext cx="10441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39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9"/>
              <p:cNvSpPr/>
              <p:nvPr/>
            </p:nvSpPr>
            <p:spPr>
              <a:xfrm>
                <a:off x="5058916" y="4340189"/>
                <a:ext cx="10441" cy="45746"/>
              </a:xfrm>
              <a:custGeom>
                <a:avLst/>
                <a:gdLst/>
                <a:ahLst/>
                <a:cxnLst/>
                <a:rect l="l" t="t" r="r" b="b"/>
                <a:pathLst>
                  <a:path w="341" h="1494" extrusionOk="0">
                    <a:moveTo>
                      <a:pt x="0" y="0"/>
                    </a:moveTo>
                    <a:lnTo>
                      <a:pt x="0" y="1493"/>
                    </a:lnTo>
                    <a:lnTo>
                      <a:pt x="341" y="1493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9"/>
              <p:cNvSpPr/>
              <p:nvPr/>
            </p:nvSpPr>
            <p:spPr>
              <a:xfrm>
                <a:off x="5058916" y="4305528"/>
                <a:ext cx="1044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9"/>
              <p:cNvSpPr/>
              <p:nvPr/>
            </p:nvSpPr>
            <p:spPr>
              <a:xfrm>
                <a:off x="5012803" y="4122210"/>
                <a:ext cx="12860" cy="12799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18" extrusionOk="0">
                    <a:moveTo>
                      <a:pt x="323" y="0"/>
                    </a:moveTo>
                    <a:lnTo>
                      <a:pt x="1" y="113"/>
                    </a:lnTo>
                    <a:cubicBezTo>
                      <a:pt x="35" y="211"/>
                      <a:pt x="64" y="316"/>
                      <a:pt x="84" y="417"/>
                    </a:cubicBezTo>
                    <a:lnTo>
                      <a:pt x="419" y="350"/>
                    </a:lnTo>
                    <a:cubicBezTo>
                      <a:pt x="394" y="232"/>
                      <a:pt x="363" y="115"/>
                      <a:pt x="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9"/>
              <p:cNvSpPr/>
              <p:nvPr/>
            </p:nvSpPr>
            <p:spPr>
              <a:xfrm>
                <a:off x="5005914" y="4105553"/>
                <a:ext cx="14085" cy="14085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60" extrusionOk="0">
                    <a:moveTo>
                      <a:pt x="291" y="1"/>
                    </a:moveTo>
                    <a:lnTo>
                      <a:pt x="1" y="178"/>
                    </a:lnTo>
                    <a:cubicBezTo>
                      <a:pt x="55" y="269"/>
                      <a:pt x="106" y="363"/>
                      <a:pt x="149" y="459"/>
                    </a:cubicBezTo>
                    <a:lnTo>
                      <a:pt x="459" y="320"/>
                    </a:lnTo>
                    <a:cubicBezTo>
                      <a:pt x="409" y="211"/>
                      <a:pt x="354" y="102"/>
                      <a:pt x="2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9"/>
              <p:cNvSpPr/>
              <p:nvPr/>
            </p:nvSpPr>
            <p:spPr>
              <a:xfrm>
                <a:off x="4946299" y="4063789"/>
                <a:ext cx="64486" cy="41796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1365" extrusionOk="0">
                    <a:moveTo>
                      <a:pt x="27" y="0"/>
                    </a:moveTo>
                    <a:lnTo>
                      <a:pt x="0" y="339"/>
                    </a:lnTo>
                    <a:cubicBezTo>
                      <a:pt x="730" y="399"/>
                      <a:pt x="1399" y="772"/>
                      <a:pt x="1830" y="1365"/>
                    </a:cubicBezTo>
                    <a:lnTo>
                      <a:pt x="2106" y="1165"/>
                    </a:lnTo>
                    <a:cubicBezTo>
                      <a:pt x="1613" y="491"/>
                      <a:pt x="857" y="66"/>
                      <a:pt x="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9"/>
              <p:cNvSpPr/>
              <p:nvPr/>
            </p:nvSpPr>
            <p:spPr>
              <a:xfrm>
                <a:off x="4877375" y="4204423"/>
                <a:ext cx="62771" cy="33835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1105" extrusionOk="0">
                    <a:moveTo>
                      <a:pt x="245" y="1"/>
                    </a:moveTo>
                    <a:lnTo>
                      <a:pt x="1" y="236"/>
                    </a:lnTo>
                    <a:cubicBezTo>
                      <a:pt x="544" y="798"/>
                      <a:pt x="1271" y="1104"/>
                      <a:pt x="2050" y="1104"/>
                    </a:cubicBezTo>
                    <a:lnTo>
                      <a:pt x="2050" y="765"/>
                    </a:lnTo>
                    <a:cubicBezTo>
                      <a:pt x="1363" y="765"/>
                      <a:pt x="724" y="494"/>
                      <a:pt x="2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9"/>
              <p:cNvSpPr/>
              <p:nvPr/>
            </p:nvSpPr>
            <p:spPr>
              <a:xfrm>
                <a:off x="4866291" y="4076986"/>
                <a:ext cx="147711" cy="147772"/>
              </a:xfrm>
              <a:custGeom>
                <a:avLst/>
                <a:gdLst/>
                <a:ahLst/>
                <a:cxnLst/>
                <a:rect l="l" t="t" r="r" b="b"/>
                <a:pathLst>
                  <a:path w="4824" h="4826" extrusionOk="0">
                    <a:moveTo>
                      <a:pt x="2414" y="745"/>
                    </a:moveTo>
                    <a:cubicBezTo>
                      <a:pt x="2762" y="745"/>
                      <a:pt x="3044" y="1030"/>
                      <a:pt x="3044" y="1376"/>
                    </a:cubicBezTo>
                    <a:cubicBezTo>
                      <a:pt x="3044" y="1537"/>
                      <a:pt x="2983" y="1688"/>
                      <a:pt x="2874" y="1805"/>
                    </a:cubicBezTo>
                    <a:cubicBezTo>
                      <a:pt x="2718" y="1972"/>
                      <a:pt x="2631" y="2193"/>
                      <a:pt x="2631" y="2429"/>
                    </a:cubicBezTo>
                    <a:lnTo>
                      <a:pt x="2631" y="2488"/>
                    </a:lnTo>
                    <a:cubicBezTo>
                      <a:pt x="2631" y="2612"/>
                      <a:pt x="2530" y="2717"/>
                      <a:pt x="2403" y="2717"/>
                    </a:cubicBezTo>
                    <a:cubicBezTo>
                      <a:pt x="2291" y="2717"/>
                      <a:pt x="2196" y="2624"/>
                      <a:pt x="2196" y="2510"/>
                    </a:cubicBezTo>
                    <a:lnTo>
                      <a:pt x="2196" y="2430"/>
                    </a:lnTo>
                    <a:cubicBezTo>
                      <a:pt x="2196" y="2199"/>
                      <a:pt x="2109" y="1976"/>
                      <a:pt x="1950" y="1804"/>
                    </a:cubicBezTo>
                    <a:cubicBezTo>
                      <a:pt x="1841" y="1689"/>
                      <a:pt x="1783" y="1537"/>
                      <a:pt x="1783" y="1378"/>
                    </a:cubicBezTo>
                    <a:cubicBezTo>
                      <a:pt x="1783" y="1365"/>
                      <a:pt x="1783" y="1351"/>
                      <a:pt x="1785" y="1338"/>
                    </a:cubicBezTo>
                    <a:cubicBezTo>
                      <a:pt x="1805" y="1023"/>
                      <a:pt x="2055" y="771"/>
                      <a:pt x="2368" y="749"/>
                    </a:cubicBezTo>
                    <a:cubicBezTo>
                      <a:pt x="2385" y="749"/>
                      <a:pt x="2399" y="745"/>
                      <a:pt x="2414" y="745"/>
                    </a:cubicBezTo>
                    <a:close/>
                    <a:moveTo>
                      <a:pt x="2753" y="3061"/>
                    </a:moveTo>
                    <a:lnTo>
                      <a:pt x="2838" y="3144"/>
                    </a:lnTo>
                    <a:lnTo>
                      <a:pt x="2838" y="3583"/>
                    </a:lnTo>
                    <a:lnTo>
                      <a:pt x="1988" y="3583"/>
                    </a:lnTo>
                    <a:lnTo>
                      <a:pt x="1988" y="3144"/>
                    </a:lnTo>
                    <a:lnTo>
                      <a:pt x="2073" y="3061"/>
                    </a:lnTo>
                    <a:close/>
                    <a:moveTo>
                      <a:pt x="3380" y="3920"/>
                    </a:moveTo>
                    <a:lnTo>
                      <a:pt x="3523" y="4164"/>
                    </a:lnTo>
                    <a:cubicBezTo>
                      <a:pt x="3200" y="4367"/>
                      <a:pt x="2820" y="4485"/>
                      <a:pt x="2412" y="4485"/>
                    </a:cubicBezTo>
                    <a:cubicBezTo>
                      <a:pt x="2004" y="4485"/>
                      <a:pt x="1624" y="4367"/>
                      <a:pt x="1303" y="4163"/>
                    </a:cubicBezTo>
                    <a:lnTo>
                      <a:pt x="1444" y="3920"/>
                    </a:lnTo>
                    <a:close/>
                    <a:moveTo>
                      <a:pt x="2412" y="1"/>
                    </a:moveTo>
                    <a:cubicBezTo>
                      <a:pt x="1839" y="1"/>
                      <a:pt x="1285" y="205"/>
                      <a:pt x="846" y="577"/>
                    </a:cubicBezTo>
                    <a:cubicBezTo>
                      <a:pt x="417" y="943"/>
                      <a:pt x="127" y="1450"/>
                      <a:pt x="35" y="2005"/>
                    </a:cubicBezTo>
                    <a:lnTo>
                      <a:pt x="370" y="2063"/>
                    </a:lnTo>
                    <a:cubicBezTo>
                      <a:pt x="538" y="1062"/>
                      <a:pt x="1397" y="338"/>
                      <a:pt x="2412" y="338"/>
                    </a:cubicBezTo>
                    <a:cubicBezTo>
                      <a:pt x="3555" y="338"/>
                      <a:pt x="4485" y="1269"/>
                      <a:pt x="4485" y="2411"/>
                    </a:cubicBezTo>
                    <a:cubicBezTo>
                      <a:pt x="4485" y="3023"/>
                      <a:pt x="4217" y="3576"/>
                      <a:pt x="3794" y="3952"/>
                    </a:cubicBezTo>
                    <a:lnTo>
                      <a:pt x="3628" y="3670"/>
                    </a:lnTo>
                    <a:lnTo>
                      <a:pt x="3628" y="3143"/>
                    </a:lnTo>
                    <a:lnTo>
                      <a:pt x="3289" y="3143"/>
                    </a:lnTo>
                    <a:lnTo>
                      <a:pt x="3289" y="3579"/>
                    </a:lnTo>
                    <a:lnTo>
                      <a:pt x="3178" y="3579"/>
                    </a:lnTo>
                    <a:lnTo>
                      <a:pt x="3178" y="3001"/>
                    </a:lnTo>
                    <a:lnTo>
                      <a:pt x="2912" y="2737"/>
                    </a:lnTo>
                    <a:cubicBezTo>
                      <a:pt x="2948" y="2662"/>
                      <a:pt x="2970" y="2579"/>
                      <a:pt x="2970" y="2490"/>
                    </a:cubicBezTo>
                    <a:lnTo>
                      <a:pt x="2970" y="2430"/>
                    </a:lnTo>
                    <a:cubicBezTo>
                      <a:pt x="2970" y="2282"/>
                      <a:pt x="3024" y="2144"/>
                      <a:pt x="3119" y="2039"/>
                    </a:cubicBezTo>
                    <a:cubicBezTo>
                      <a:pt x="3289" y="1858"/>
                      <a:pt x="3381" y="1622"/>
                      <a:pt x="3381" y="1376"/>
                    </a:cubicBezTo>
                    <a:cubicBezTo>
                      <a:pt x="3381" y="1340"/>
                      <a:pt x="3380" y="1303"/>
                      <a:pt x="3374" y="1267"/>
                    </a:cubicBezTo>
                    <a:lnTo>
                      <a:pt x="3374" y="1267"/>
                    </a:lnTo>
                    <a:cubicBezTo>
                      <a:pt x="3537" y="1403"/>
                      <a:pt x="3668" y="1568"/>
                      <a:pt x="3758" y="1760"/>
                    </a:cubicBezTo>
                    <a:lnTo>
                      <a:pt x="4063" y="1613"/>
                    </a:lnTo>
                    <a:cubicBezTo>
                      <a:pt x="3945" y="1367"/>
                      <a:pt x="3776" y="1153"/>
                      <a:pt x="3563" y="981"/>
                    </a:cubicBezTo>
                    <a:lnTo>
                      <a:pt x="3369" y="1224"/>
                    </a:lnTo>
                    <a:cubicBezTo>
                      <a:pt x="3296" y="762"/>
                      <a:pt x="2894" y="407"/>
                      <a:pt x="2410" y="407"/>
                    </a:cubicBezTo>
                    <a:cubicBezTo>
                      <a:pt x="2387" y="407"/>
                      <a:pt x="2365" y="407"/>
                      <a:pt x="2341" y="408"/>
                    </a:cubicBezTo>
                    <a:cubicBezTo>
                      <a:pt x="1859" y="443"/>
                      <a:pt x="1472" y="832"/>
                      <a:pt x="1443" y="1314"/>
                    </a:cubicBezTo>
                    <a:cubicBezTo>
                      <a:pt x="1441" y="1334"/>
                      <a:pt x="1441" y="1356"/>
                      <a:pt x="1441" y="1376"/>
                    </a:cubicBezTo>
                    <a:cubicBezTo>
                      <a:pt x="1441" y="1621"/>
                      <a:pt x="1531" y="1854"/>
                      <a:pt x="1698" y="2032"/>
                    </a:cubicBezTo>
                    <a:cubicBezTo>
                      <a:pt x="1798" y="2141"/>
                      <a:pt x="1854" y="2282"/>
                      <a:pt x="1854" y="2429"/>
                    </a:cubicBezTo>
                    <a:lnTo>
                      <a:pt x="1854" y="2508"/>
                    </a:lnTo>
                    <a:cubicBezTo>
                      <a:pt x="1854" y="2590"/>
                      <a:pt x="1872" y="2670"/>
                      <a:pt x="1906" y="2738"/>
                    </a:cubicBezTo>
                    <a:lnTo>
                      <a:pt x="1645" y="2999"/>
                    </a:lnTo>
                    <a:lnTo>
                      <a:pt x="1645" y="3577"/>
                    </a:lnTo>
                    <a:lnTo>
                      <a:pt x="1517" y="3577"/>
                    </a:lnTo>
                    <a:lnTo>
                      <a:pt x="1517" y="3141"/>
                    </a:lnTo>
                    <a:lnTo>
                      <a:pt x="1178" y="3141"/>
                    </a:lnTo>
                    <a:lnTo>
                      <a:pt x="1178" y="3699"/>
                    </a:lnTo>
                    <a:lnTo>
                      <a:pt x="1031" y="3951"/>
                    </a:lnTo>
                    <a:cubicBezTo>
                      <a:pt x="607" y="3570"/>
                      <a:pt x="339" y="3019"/>
                      <a:pt x="339" y="2409"/>
                    </a:cubicBezTo>
                    <a:lnTo>
                      <a:pt x="339" y="2372"/>
                    </a:lnTo>
                    <a:lnTo>
                      <a:pt x="0" y="2371"/>
                    </a:lnTo>
                    <a:lnTo>
                      <a:pt x="0" y="2412"/>
                    </a:lnTo>
                    <a:cubicBezTo>
                      <a:pt x="0" y="3742"/>
                      <a:pt x="1082" y="4826"/>
                      <a:pt x="2412" y="4826"/>
                    </a:cubicBezTo>
                    <a:cubicBezTo>
                      <a:pt x="3742" y="4826"/>
                      <a:pt x="4824" y="3742"/>
                      <a:pt x="4824" y="2412"/>
                    </a:cubicBezTo>
                    <a:cubicBezTo>
                      <a:pt x="4824" y="1084"/>
                      <a:pt x="3742" y="1"/>
                      <a:pt x="2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9"/>
              <p:cNvSpPr/>
              <p:nvPr/>
            </p:nvSpPr>
            <p:spPr>
              <a:xfrm>
                <a:off x="4984726" y="4152125"/>
                <a:ext cx="11636" cy="11666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1" extrusionOk="0">
                    <a:moveTo>
                      <a:pt x="39" y="0"/>
                    </a:moveTo>
                    <a:cubicBezTo>
                      <a:pt x="37" y="101"/>
                      <a:pt x="22" y="205"/>
                      <a:pt x="1" y="301"/>
                    </a:cubicBezTo>
                    <a:lnTo>
                      <a:pt x="331" y="381"/>
                    </a:lnTo>
                    <a:cubicBezTo>
                      <a:pt x="361" y="259"/>
                      <a:pt x="376" y="134"/>
                      <a:pt x="379" y="9"/>
                    </a:cubicBezTo>
                    <a:lnTo>
                      <a:pt x="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9"/>
              <p:cNvSpPr/>
              <p:nvPr/>
            </p:nvSpPr>
            <p:spPr>
              <a:xfrm>
                <a:off x="4983685" y="4133570"/>
                <a:ext cx="12279" cy="1237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404" extrusionOk="0">
                    <a:moveTo>
                      <a:pt x="323" y="1"/>
                    </a:moveTo>
                    <a:lnTo>
                      <a:pt x="0" y="106"/>
                    </a:lnTo>
                    <a:cubicBezTo>
                      <a:pt x="31" y="204"/>
                      <a:pt x="53" y="303"/>
                      <a:pt x="64" y="403"/>
                    </a:cubicBezTo>
                    <a:lnTo>
                      <a:pt x="401" y="367"/>
                    </a:lnTo>
                    <a:cubicBezTo>
                      <a:pt x="388" y="242"/>
                      <a:pt x="361" y="119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9"/>
              <p:cNvSpPr/>
              <p:nvPr/>
            </p:nvSpPr>
            <p:spPr>
              <a:xfrm>
                <a:off x="4902666" y="4147379"/>
                <a:ext cx="10472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" y="1"/>
                    </a:moveTo>
                    <a:lnTo>
                      <a:pt x="1" y="342"/>
                    </a:lnTo>
                    <a:lnTo>
                      <a:pt x="342" y="342"/>
                    </a:ln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9"/>
              <p:cNvSpPr/>
              <p:nvPr/>
            </p:nvSpPr>
            <p:spPr>
              <a:xfrm>
                <a:off x="4885366" y="4147379"/>
                <a:ext cx="10411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2" extrusionOk="0">
                    <a:moveTo>
                      <a:pt x="1" y="1"/>
                    </a:moveTo>
                    <a:lnTo>
                      <a:pt x="1" y="342"/>
                    </a:lnTo>
                    <a:lnTo>
                      <a:pt x="339" y="342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9"/>
              <p:cNvSpPr/>
              <p:nvPr/>
            </p:nvSpPr>
            <p:spPr>
              <a:xfrm>
                <a:off x="4943665" y="4119057"/>
                <a:ext cx="10411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9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0" y="339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9"/>
              <p:cNvSpPr/>
              <p:nvPr/>
            </p:nvSpPr>
            <p:spPr>
              <a:xfrm>
                <a:off x="4926304" y="4119057"/>
                <a:ext cx="10472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9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9"/>
              <p:cNvSpPr/>
              <p:nvPr/>
            </p:nvSpPr>
            <p:spPr>
              <a:xfrm>
                <a:off x="4923212" y="4198667"/>
                <a:ext cx="3169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340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1035" y="339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9"/>
              <p:cNvSpPr/>
              <p:nvPr/>
            </p:nvSpPr>
            <p:spPr>
              <a:xfrm>
                <a:off x="5058028" y="4072730"/>
                <a:ext cx="29977" cy="29977"/>
              </a:xfrm>
              <a:custGeom>
                <a:avLst/>
                <a:gdLst/>
                <a:ahLst/>
                <a:cxnLst/>
                <a:rect l="l" t="t" r="r" b="b"/>
                <a:pathLst>
                  <a:path w="979" h="979" extrusionOk="0">
                    <a:moveTo>
                      <a:pt x="640" y="339"/>
                    </a:moveTo>
                    <a:lnTo>
                      <a:pt x="640" y="638"/>
                    </a:lnTo>
                    <a:lnTo>
                      <a:pt x="341" y="638"/>
                    </a:lnTo>
                    <a:lnTo>
                      <a:pt x="341" y="339"/>
                    </a:lnTo>
                    <a:close/>
                    <a:moveTo>
                      <a:pt x="0" y="0"/>
                    </a:moveTo>
                    <a:lnTo>
                      <a:pt x="0" y="979"/>
                    </a:lnTo>
                    <a:lnTo>
                      <a:pt x="979" y="979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9"/>
              <p:cNvSpPr/>
              <p:nvPr/>
            </p:nvSpPr>
            <p:spPr>
              <a:xfrm>
                <a:off x="5095537" y="4071566"/>
                <a:ext cx="32365" cy="32304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1055" extrusionOk="0">
                    <a:moveTo>
                      <a:pt x="526" y="339"/>
                    </a:moveTo>
                    <a:cubicBezTo>
                      <a:pt x="631" y="339"/>
                      <a:pt x="714" y="422"/>
                      <a:pt x="714" y="527"/>
                    </a:cubicBezTo>
                    <a:cubicBezTo>
                      <a:pt x="714" y="631"/>
                      <a:pt x="631" y="716"/>
                      <a:pt x="526" y="716"/>
                    </a:cubicBezTo>
                    <a:cubicBezTo>
                      <a:pt x="422" y="716"/>
                      <a:pt x="339" y="631"/>
                      <a:pt x="339" y="527"/>
                    </a:cubicBezTo>
                    <a:cubicBezTo>
                      <a:pt x="339" y="422"/>
                      <a:pt x="422" y="339"/>
                      <a:pt x="526" y="339"/>
                    </a:cubicBezTo>
                    <a:close/>
                    <a:moveTo>
                      <a:pt x="529" y="0"/>
                    </a:moveTo>
                    <a:cubicBezTo>
                      <a:pt x="236" y="0"/>
                      <a:pt x="0" y="237"/>
                      <a:pt x="0" y="527"/>
                    </a:cubicBezTo>
                    <a:cubicBezTo>
                      <a:pt x="0" y="817"/>
                      <a:pt x="239" y="1055"/>
                      <a:pt x="529" y="1055"/>
                    </a:cubicBezTo>
                    <a:cubicBezTo>
                      <a:pt x="819" y="1055"/>
                      <a:pt x="1057" y="819"/>
                      <a:pt x="1057" y="527"/>
                    </a:cubicBezTo>
                    <a:cubicBezTo>
                      <a:pt x="1057" y="236"/>
                      <a:pt x="819" y="0"/>
                      <a:pt x="5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9"/>
              <p:cNvSpPr/>
              <p:nvPr/>
            </p:nvSpPr>
            <p:spPr>
              <a:xfrm>
                <a:off x="5037758" y="4051143"/>
                <a:ext cx="107691" cy="9734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179" extrusionOk="0">
                    <a:moveTo>
                      <a:pt x="1" y="0"/>
                    </a:moveTo>
                    <a:lnTo>
                      <a:pt x="1" y="2421"/>
                    </a:lnTo>
                    <a:lnTo>
                      <a:pt x="463" y="2421"/>
                    </a:lnTo>
                    <a:lnTo>
                      <a:pt x="463" y="3178"/>
                    </a:lnTo>
                    <a:lnTo>
                      <a:pt x="1322" y="2421"/>
                    </a:lnTo>
                    <a:lnTo>
                      <a:pt x="1996" y="2421"/>
                    </a:lnTo>
                    <a:lnTo>
                      <a:pt x="1996" y="2082"/>
                    </a:lnTo>
                    <a:lnTo>
                      <a:pt x="1193" y="2082"/>
                    </a:lnTo>
                    <a:lnTo>
                      <a:pt x="804" y="2426"/>
                    </a:lnTo>
                    <a:lnTo>
                      <a:pt x="804" y="2082"/>
                    </a:lnTo>
                    <a:lnTo>
                      <a:pt x="342" y="2082"/>
                    </a:lnTo>
                    <a:lnTo>
                      <a:pt x="342" y="341"/>
                    </a:lnTo>
                    <a:lnTo>
                      <a:pt x="3177" y="341"/>
                    </a:lnTo>
                    <a:lnTo>
                      <a:pt x="3177" y="2082"/>
                    </a:lnTo>
                    <a:lnTo>
                      <a:pt x="2337" y="2082"/>
                    </a:lnTo>
                    <a:lnTo>
                      <a:pt x="2337" y="2421"/>
                    </a:lnTo>
                    <a:lnTo>
                      <a:pt x="3516" y="24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6" name="Google Shape;186;p19"/>
            <p:cNvSpPr/>
            <p:nvPr/>
          </p:nvSpPr>
          <p:spPr>
            <a:xfrm>
              <a:off x="4693662" y="3251073"/>
              <a:ext cx="1746600" cy="8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rtl="0"/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The spaceship is riddled with hazards like malfunctioning doors, electrical discharges, and broken pathways requiring precise timing and agility to overcome.</a:t>
              </a:r>
              <a:endParaRPr lang="en-GB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187" name="Google Shape;187;p19"/>
            <p:cNvSpPr txBox="1"/>
            <p:nvPr/>
          </p:nvSpPr>
          <p:spPr>
            <a:xfrm>
              <a:off x="4693662" y="2847792"/>
              <a:ext cx="17466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Environment </a:t>
              </a:r>
              <a:r>
                <a:rPr lang="en-US" sz="2000" b="1" dirty="0" err="1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unlocker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sp>
          <p:nvSpPr>
            <p:cNvPr id="188" name="Google Shape;188;p19"/>
            <p:cNvSpPr txBox="1"/>
            <p:nvPr/>
          </p:nvSpPr>
          <p:spPr>
            <a:xfrm>
              <a:off x="4698062" y="2186170"/>
              <a:ext cx="17466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 03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0"/>
          <p:cNvGrpSpPr/>
          <p:nvPr/>
        </p:nvGrpSpPr>
        <p:grpSpPr>
          <a:xfrm>
            <a:off x="6645153" y="1821767"/>
            <a:ext cx="2679119" cy="2772472"/>
            <a:chOff x="3046402" y="1355640"/>
            <a:chExt cx="2802133" cy="2264816"/>
          </a:xfrm>
        </p:grpSpPr>
        <p:sp>
          <p:nvSpPr>
            <p:cNvPr id="230" name="Google Shape;230;p20"/>
            <p:cNvSpPr/>
            <p:nvPr/>
          </p:nvSpPr>
          <p:spPr>
            <a:xfrm>
              <a:off x="3046402" y="2751656"/>
              <a:ext cx="2802133" cy="86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91425" bIns="91425" anchor="t" anchorCtr="0">
              <a:noAutofit/>
            </a:bodyPr>
            <a:lstStyle/>
            <a:p>
              <a:pPr rtl="0"/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Larger, more formidable enemies that control smaller Black Crawlers. Defeating them can temporarily pacify nearby creatures.</a:t>
              </a:r>
              <a:endParaRPr lang="en-GB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231" name="Google Shape;231;p20"/>
            <p:cNvSpPr txBox="1"/>
            <p:nvPr/>
          </p:nvSpPr>
          <p:spPr>
            <a:xfrm>
              <a:off x="3529525" y="2436703"/>
              <a:ext cx="20847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Void crawlers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sp>
          <p:nvSpPr>
            <p:cNvPr id="232" name="Google Shape;232;p20"/>
            <p:cNvSpPr/>
            <p:nvPr/>
          </p:nvSpPr>
          <p:spPr>
            <a:xfrm>
              <a:off x="3768469" y="1873297"/>
              <a:ext cx="1606800" cy="3888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3768469" y="1873310"/>
              <a:ext cx="1126500" cy="388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0"/>
            <p:cNvSpPr txBox="1"/>
            <p:nvPr/>
          </p:nvSpPr>
          <p:spPr>
            <a:xfrm>
              <a:off x="3529519" y="1355640"/>
              <a:ext cx="20847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Difficulty </a:t>
              </a:r>
              <a:r>
                <a:rPr lang="en" sz="2000" b="1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70%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grpSp>
        <p:nvGrpSpPr>
          <p:cNvPr id="235" name="Google Shape;235;p20"/>
          <p:cNvGrpSpPr/>
          <p:nvPr/>
        </p:nvGrpSpPr>
        <p:grpSpPr>
          <a:xfrm>
            <a:off x="272218" y="820264"/>
            <a:ext cx="2858411" cy="2889843"/>
            <a:chOff x="5724110" y="2056867"/>
            <a:chExt cx="2989344" cy="2259260"/>
          </a:xfrm>
        </p:grpSpPr>
        <p:sp>
          <p:nvSpPr>
            <p:cNvPr id="236" name="Google Shape;236;p20"/>
            <p:cNvSpPr/>
            <p:nvPr/>
          </p:nvSpPr>
          <p:spPr>
            <a:xfrm>
              <a:off x="5724110" y="3444627"/>
              <a:ext cx="2989344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91425" bIns="91425" anchor="t" anchorCtr="0">
              <a:noAutofit/>
            </a:bodyPr>
            <a:lstStyle/>
            <a:p>
              <a:pPr rtl="0"/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These black, slimy creatures can cling to any surface. They are highly mobile and can ambush players from unexpected angles.</a:t>
              </a:r>
              <a:endParaRPr lang="en-GB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237" name="Google Shape;237;p20"/>
            <p:cNvSpPr txBox="1"/>
            <p:nvPr/>
          </p:nvSpPr>
          <p:spPr>
            <a:xfrm>
              <a:off x="5961900" y="3138357"/>
              <a:ext cx="20847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Black crawlers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sp>
          <p:nvSpPr>
            <p:cNvPr id="238" name="Google Shape;238;p20"/>
            <p:cNvSpPr/>
            <p:nvPr/>
          </p:nvSpPr>
          <p:spPr>
            <a:xfrm>
              <a:off x="6200850" y="2575772"/>
              <a:ext cx="1606800" cy="3888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20"/>
            <p:cNvSpPr/>
            <p:nvPr/>
          </p:nvSpPr>
          <p:spPr>
            <a:xfrm flipH="1">
              <a:off x="6200950" y="2575772"/>
              <a:ext cx="481800" cy="388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0"/>
            <p:cNvSpPr txBox="1"/>
            <p:nvPr/>
          </p:nvSpPr>
          <p:spPr>
            <a:xfrm>
              <a:off x="5961900" y="2056867"/>
              <a:ext cx="20847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Difficulty </a:t>
              </a:r>
              <a:r>
                <a:rPr lang="en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30%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sp>
        <p:nvSpPr>
          <p:cNvPr id="241" name="Google Shape;241;p20"/>
          <p:cNvSpPr txBox="1">
            <a:spLocks noGrp="1"/>
          </p:cNvSpPr>
          <p:nvPr>
            <p:ph type="title"/>
          </p:nvPr>
        </p:nvSpPr>
        <p:spPr>
          <a:xfrm>
            <a:off x="3074348" y="354115"/>
            <a:ext cx="3576672" cy="700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Enemies</a:t>
            </a:r>
            <a:endParaRPr dirty="0"/>
          </a:p>
        </p:txBody>
      </p:sp>
      <p:grpSp>
        <p:nvGrpSpPr>
          <p:cNvPr id="242" name="Google Shape;242;p20"/>
          <p:cNvGrpSpPr/>
          <p:nvPr/>
        </p:nvGrpSpPr>
        <p:grpSpPr>
          <a:xfrm>
            <a:off x="3130629" y="1362544"/>
            <a:ext cx="3346145" cy="2819766"/>
            <a:chOff x="622079" y="2056891"/>
            <a:chExt cx="3346145" cy="2245506"/>
          </a:xfrm>
        </p:grpSpPr>
        <p:sp>
          <p:nvSpPr>
            <p:cNvPr id="243" name="Google Shape;243;p20"/>
            <p:cNvSpPr/>
            <p:nvPr/>
          </p:nvSpPr>
          <p:spPr>
            <a:xfrm>
              <a:off x="622079" y="3430897"/>
              <a:ext cx="3346145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rtl="0"/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Some areas require players to  trigger traps or use environmental features to their advantage.</a:t>
              </a:r>
              <a:endParaRPr lang="en-GB" dirty="0">
                <a:solidFill>
                  <a:schemeClr val="bg1"/>
                </a:solidFill>
                <a:effectLst/>
              </a:endParaRPr>
            </a:p>
            <a:p>
              <a:pPr rtl="0"/>
              <a:b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</a:br>
              <a:endParaRPr lang="en-GB" dirty="0">
                <a:effectLst/>
              </a:endParaRPr>
            </a:p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endParaRPr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44" name="Google Shape;244;p20"/>
            <p:cNvSpPr txBox="1"/>
            <p:nvPr/>
          </p:nvSpPr>
          <p:spPr>
            <a:xfrm>
              <a:off x="1143059" y="3138430"/>
              <a:ext cx="1989429" cy="45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Environmental puzzles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sp>
          <p:nvSpPr>
            <p:cNvPr id="245" name="Google Shape;245;p20"/>
            <p:cNvSpPr/>
            <p:nvPr/>
          </p:nvSpPr>
          <p:spPr>
            <a:xfrm>
              <a:off x="1371089" y="2575795"/>
              <a:ext cx="1533369" cy="3888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0"/>
            <p:cNvSpPr/>
            <p:nvPr/>
          </p:nvSpPr>
          <p:spPr>
            <a:xfrm>
              <a:off x="1371089" y="2575795"/>
              <a:ext cx="766685" cy="388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0"/>
            <p:cNvSpPr txBox="1"/>
            <p:nvPr/>
          </p:nvSpPr>
          <p:spPr>
            <a:xfrm>
              <a:off x="1143059" y="2056891"/>
              <a:ext cx="198942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Difficulty </a:t>
              </a:r>
              <a:r>
                <a:rPr lang="en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50%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4466046-DDC5-00E0-B577-5A48F5F9C6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234" b="26233"/>
          <a:stretch/>
        </p:blipFill>
        <p:spPr>
          <a:xfrm>
            <a:off x="578181" y="3587124"/>
            <a:ext cx="1682533" cy="15141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DF96504-2237-70A7-216B-70857DBF92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87" t="4849" r="6128" b="30027"/>
          <a:stretch/>
        </p:blipFill>
        <p:spPr>
          <a:xfrm>
            <a:off x="7290944" y="779"/>
            <a:ext cx="1580838" cy="16605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69BA0B-6FCF-CC06-184F-7869401C40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8055" y="3796099"/>
            <a:ext cx="1796535" cy="13474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 and upgrades</a:t>
            </a:r>
            <a:endParaRPr dirty="0"/>
          </a:p>
        </p:txBody>
      </p:sp>
      <p:graphicFrame>
        <p:nvGraphicFramePr>
          <p:cNvPr id="253" name="Google Shape;253;p21"/>
          <p:cNvGraphicFramePr/>
          <p:nvPr>
            <p:extLst>
              <p:ext uri="{D42A27DB-BD31-4B8C-83A1-F6EECF244321}">
                <p14:modId xmlns:p14="http://schemas.microsoft.com/office/powerpoint/2010/main" val="866870209"/>
              </p:ext>
            </p:extLst>
          </p:nvPr>
        </p:nvGraphicFramePr>
        <p:xfrm>
          <a:off x="1557634" y="1245005"/>
          <a:ext cx="6970892" cy="3308965"/>
        </p:xfrm>
        <a:graphic>
          <a:graphicData uri="http://schemas.openxmlformats.org/drawingml/2006/table">
            <a:tbl>
              <a:tblPr>
                <a:noFill/>
                <a:tableStyleId>{0D2A2A68-FF1E-4D69-8C17-50F022C17E43}</a:tableStyleId>
              </a:tblPr>
              <a:tblGrid>
                <a:gridCol w="20068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45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97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9740">
                  <a:extLst>
                    <a:ext uri="{9D8B030D-6E8A-4147-A177-3AD203B41FA5}">
                      <a16:colId xmlns:a16="http://schemas.microsoft.com/office/drawing/2014/main" val="1758219463"/>
                    </a:ext>
                  </a:extLst>
                </a:gridCol>
              </a:tblGrid>
              <a:tr h="7906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>
                        <a:solidFill>
                          <a:schemeClr val="dk2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2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Description </a:t>
                      </a:r>
                      <a:endParaRPr sz="2000" b="1" dirty="0">
                        <a:solidFill>
                          <a:schemeClr val="dk2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>
                        <a:solidFill>
                          <a:schemeClr val="dk2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solidFill>
                            <a:schemeClr val="dk2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Plasma blade</a:t>
                      </a:r>
                      <a:endParaRPr sz="2000" b="1" dirty="0">
                        <a:solidFill>
                          <a:schemeClr val="dk2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/>
                      <a:r>
                        <a:rPr lang="en-GB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 A melee weapon for close-quarters combat, effective against the slimy creatures.</a:t>
                      </a:r>
                      <a:endParaRPr lang="en-GB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endParaRPr lang="en-GB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29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solidFill>
                            <a:schemeClr val="dk2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Blue blaster</a:t>
                      </a:r>
                      <a:endParaRPr dirty="0">
                        <a:solidFill>
                          <a:schemeClr val="dk2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rtl="0"/>
                      <a:r>
                        <a:rPr lang="en-GB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A ranged weapon that can be upgraded with different modes (e.g., rapid fire, charged shots).</a:t>
                      </a:r>
                      <a:endParaRPr lang="en-GB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/>
                      <a:endParaRPr lang="en-GB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29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solidFill>
                            <a:schemeClr val="dk2"/>
                          </a:solidFill>
                          <a:latin typeface="Cinzel"/>
                          <a:ea typeface="Inter"/>
                          <a:cs typeface="Inter"/>
                          <a:sym typeface="Cinzel"/>
                        </a:rPr>
                        <a:t>Scanner</a:t>
                      </a:r>
                      <a:endParaRPr dirty="0">
                        <a:solidFill>
                          <a:schemeClr val="dk2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A device to detect hidden puzzles in the environment</a:t>
                      </a:r>
                      <a:endParaRPr sz="1400" dirty="0">
                        <a:solidFill>
                          <a:schemeClr val="bg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chemeClr val="bg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6F32B886-2791-77E7-EE7A-3A14DCB99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742" y="2944813"/>
            <a:ext cx="1319508" cy="7801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DB2C43-4C33-0DCA-18E4-44FD5A0413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144" r="14033"/>
          <a:stretch/>
        </p:blipFill>
        <p:spPr>
          <a:xfrm>
            <a:off x="6897688" y="2059723"/>
            <a:ext cx="1630838" cy="8145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CB76B0-69BA-38D7-33AD-4D757F7222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194" b="12500"/>
          <a:stretch/>
        </p:blipFill>
        <p:spPr>
          <a:xfrm>
            <a:off x="6897688" y="3739385"/>
            <a:ext cx="1630838" cy="8145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33"/>
          <p:cNvSpPr txBox="1">
            <a:spLocks noGrp="1"/>
          </p:cNvSpPr>
          <p:nvPr>
            <p:ph type="title"/>
          </p:nvPr>
        </p:nvSpPr>
        <p:spPr>
          <a:xfrm>
            <a:off x="720000" y="-12005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Visual style</a:t>
            </a:r>
            <a:endParaRPr dirty="0"/>
          </a:p>
        </p:txBody>
      </p:sp>
      <p:sp>
        <p:nvSpPr>
          <p:cNvPr id="729" name="Google Shape;729;p33"/>
          <p:cNvSpPr txBox="1"/>
          <p:nvPr/>
        </p:nvSpPr>
        <p:spPr>
          <a:xfrm>
            <a:off x="2798211" y="536660"/>
            <a:ext cx="3606049" cy="5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rPr>
              <a:t>Dark and futuristic</a:t>
            </a:r>
            <a:endParaRPr sz="2000" b="1" dirty="0">
              <a:solidFill>
                <a:schemeClr val="dk2"/>
              </a:solidFill>
              <a:latin typeface="Cinzel"/>
              <a:ea typeface="Cinzel"/>
              <a:cs typeface="Cinzel"/>
              <a:sym typeface="Cinzel"/>
            </a:endParaRPr>
          </a:p>
        </p:txBody>
      </p:sp>
      <p:cxnSp>
        <p:nvCxnSpPr>
          <p:cNvPr id="730" name="Google Shape;730;p33"/>
          <p:cNvCxnSpPr>
            <a:cxnSpLocks/>
            <a:stCxn id="729" idx="2"/>
          </p:cNvCxnSpPr>
          <p:nvPr/>
        </p:nvCxnSpPr>
        <p:spPr>
          <a:xfrm rot="5400000">
            <a:off x="2441904" y="37624"/>
            <a:ext cx="1126496" cy="31921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4" name="Google Shape;734;p33"/>
          <p:cNvCxnSpPr>
            <a:cxnSpLocks/>
            <a:stCxn id="729" idx="2"/>
          </p:cNvCxnSpPr>
          <p:nvPr/>
        </p:nvCxnSpPr>
        <p:spPr>
          <a:xfrm rot="16200000" flipH="1">
            <a:off x="5177517" y="494178"/>
            <a:ext cx="562371" cy="1714933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36" name="Google Shape;736;p33"/>
          <p:cNvGrpSpPr/>
          <p:nvPr/>
        </p:nvGrpSpPr>
        <p:grpSpPr>
          <a:xfrm>
            <a:off x="3698700" y="2493140"/>
            <a:ext cx="1756897" cy="2173228"/>
            <a:chOff x="3698700" y="2493140"/>
            <a:chExt cx="1756897" cy="2173228"/>
          </a:xfrm>
        </p:grpSpPr>
        <p:sp>
          <p:nvSpPr>
            <p:cNvPr id="737" name="Google Shape;737;p33"/>
            <p:cNvSpPr/>
            <p:nvPr/>
          </p:nvSpPr>
          <p:spPr>
            <a:xfrm>
              <a:off x="3708997" y="3779268"/>
              <a:ext cx="1746600" cy="8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rtl="0"/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Use of shadows and light to create tension and highlight the unpredictable nature of the enemies.</a:t>
              </a:r>
              <a:endParaRPr lang="en-GB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738" name="Google Shape;738;p33"/>
            <p:cNvSpPr txBox="1"/>
            <p:nvPr/>
          </p:nvSpPr>
          <p:spPr>
            <a:xfrm>
              <a:off x="3698700" y="3140157"/>
              <a:ext cx="1746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Dynamic lighting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  <p:grpSp>
          <p:nvGrpSpPr>
            <p:cNvPr id="740" name="Google Shape;740;p33"/>
            <p:cNvGrpSpPr/>
            <p:nvPr/>
          </p:nvGrpSpPr>
          <p:grpSpPr>
            <a:xfrm>
              <a:off x="4394494" y="2493140"/>
              <a:ext cx="355039" cy="193702"/>
              <a:chOff x="5582045" y="2162605"/>
              <a:chExt cx="355039" cy="193702"/>
            </a:xfrm>
          </p:grpSpPr>
          <p:sp>
            <p:nvSpPr>
              <p:cNvPr id="741" name="Google Shape;741;p33"/>
              <p:cNvSpPr/>
              <p:nvPr/>
            </p:nvSpPr>
            <p:spPr>
              <a:xfrm>
                <a:off x="5687957" y="2162605"/>
                <a:ext cx="10380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39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39" y="33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3"/>
              <p:cNvSpPr/>
              <p:nvPr/>
            </p:nvSpPr>
            <p:spPr>
              <a:xfrm>
                <a:off x="5705257" y="2162605"/>
                <a:ext cx="10472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9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3"/>
              <p:cNvSpPr/>
              <p:nvPr/>
            </p:nvSpPr>
            <p:spPr>
              <a:xfrm>
                <a:off x="5670565" y="2162605"/>
                <a:ext cx="10472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9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2" y="339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3"/>
              <p:cNvSpPr/>
              <p:nvPr/>
            </p:nvSpPr>
            <p:spPr>
              <a:xfrm>
                <a:off x="5869130" y="2273232"/>
                <a:ext cx="10472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9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3"/>
              <p:cNvSpPr/>
              <p:nvPr/>
            </p:nvSpPr>
            <p:spPr>
              <a:xfrm>
                <a:off x="5903822" y="2273232"/>
                <a:ext cx="10441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39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3"/>
              <p:cNvSpPr/>
              <p:nvPr/>
            </p:nvSpPr>
            <p:spPr>
              <a:xfrm>
                <a:off x="5886492" y="2273232"/>
                <a:ext cx="10411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9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0" y="339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3"/>
              <p:cNvSpPr/>
              <p:nvPr/>
            </p:nvSpPr>
            <p:spPr>
              <a:xfrm>
                <a:off x="5582045" y="2168239"/>
                <a:ext cx="355039" cy="188068"/>
              </a:xfrm>
              <a:custGeom>
                <a:avLst/>
                <a:gdLst/>
                <a:ahLst/>
                <a:cxnLst/>
                <a:rect l="l" t="t" r="r" b="b"/>
                <a:pathLst>
                  <a:path w="11595" h="6142" extrusionOk="0">
                    <a:moveTo>
                      <a:pt x="1971" y="338"/>
                    </a:moveTo>
                    <a:lnTo>
                      <a:pt x="2144" y="584"/>
                    </a:lnTo>
                    <a:lnTo>
                      <a:pt x="1060" y="584"/>
                    </a:lnTo>
                    <a:lnTo>
                      <a:pt x="1060" y="338"/>
                    </a:lnTo>
                    <a:close/>
                    <a:moveTo>
                      <a:pt x="8052" y="428"/>
                    </a:moveTo>
                    <a:cubicBezTo>
                      <a:pt x="8418" y="428"/>
                      <a:pt x="8725" y="689"/>
                      <a:pt x="8790" y="1039"/>
                    </a:cubicBezTo>
                    <a:lnTo>
                      <a:pt x="7313" y="1039"/>
                    </a:lnTo>
                    <a:cubicBezTo>
                      <a:pt x="7380" y="691"/>
                      <a:pt x="7684" y="428"/>
                      <a:pt x="8052" y="428"/>
                    </a:cubicBezTo>
                    <a:close/>
                    <a:moveTo>
                      <a:pt x="4437" y="923"/>
                    </a:moveTo>
                    <a:lnTo>
                      <a:pt x="4437" y="927"/>
                    </a:lnTo>
                    <a:cubicBezTo>
                      <a:pt x="4553" y="927"/>
                      <a:pt x="4646" y="1019"/>
                      <a:pt x="4646" y="1135"/>
                    </a:cubicBezTo>
                    <a:cubicBezTo>
                      <a:pt x="4646" y="1249"/>
                      <a:pt x="4553" y="1343"/>
                      <a:pt x="4437" y="1343"/>
                    </a:cubicBezTo>
                    <a:lnTo>
                      <a:pt x="4251" y="1343"/>
                    </a:lnTo>
                    <a:lnTo>
                      <a:pt x="4251" y="923"/>
                    </a:lnTo>
                    <a:close/>
                    <a:moveTo>
                      <a:pt x="3914" y="927"/>
                    </a:moveTo>
                    <a:lnTo>
                      <a:pt x="3914" y="1345"/>
                    </a:lnTo>
                    <a:lnTo>
                      <a:pt x="573" y="1345"/>
                    </a:lnTo>
                    <a:lnTo>
                      <a:pt x="337" y="1110"/>
                    </a:lnTo>
                    <a:lnTo>
                      <a:pt x="337" y="927"/>
                    </a:lnTo>
                    <a:close/>
                    <a:moveTo>
                      <a:pt x="9482" y="1376"/>
                    </a:moveTo>
                    <a:lnTo>
                      <a:pt x="9641" y="1537"/>
                    </a:lnTo>
                    <a:lnTo>
                      <a:pt x="9641" y="1728"/>
                    </a:lnTo>
                    <a:lnTo>
                      <a:pt x="6465" y="1728"/>
                    </a:lnTo>
                    <a:lnTo>
                      <a:pt x="6465" y="1537"/>
                    </a:lnTo>
                    <a:lnTo>
                      <a:pt x="6461" y="1537"/>
                    </a:lnTo>
                    <a:lnTo>
                      <a:pt x="6623" y="1376"/>
                    </a:lnTo>
                    <a:close/>
                    <a:moveTo>
                      <a:pt x="8661" y="3134"/>
                    </a:moveTo>
                    <a:lnTo>
                      <a:pt x="8661" y="3320"/>
                    </a:lnTo>
                    <a:lnTo>
                      <a:pt x="8645" y="3337"/>
                    </a:lnTo>
                    <a:lnTo>
                      <a:pt x="7458" y="3337"/>
                    </a:lnTo>
                    <a:lnTo>
                      <a:pt x="7444" y="3320"/>
                    </a:lnTo>
                    <a:lnTo>
                      <a:pt x="7444" y="3134"/>
                    </a:lnTo>
                    <a:close/>
                    <a:moveTo>
                      <a:pt x="6855" y="3134"/>
                    </a:moveTo>
                    <a:lnTo>
                      <a:pt x="6731" y="3424"/>
                    </a:lnTo>
                    <a:lnTo>
                      <a:pt x="6139" y="3424"/>
                    </a:lnTo>
                    <a:lnTo>
                      <a:pt x="6139" y="3764"/>
                    </a:lnTo>
                    <a:lnTo>
                      <a:pt x="6586" y="3764"/>
                    </a:lnTo>
                    <a:lnTo>
                      <a:pt x="6362" y="4288"/>
                    </a:lnTo>
                    <a:lnTo>
                      <a:pt x="5423" y="4333"/>
                    </a:lnTo>
                    <a:lnTo>
                      <a:pt x="5912" y="3134"/>
                    </a:lnTo>
                    <a:close/>
                    <a:moveTo>
                      <a:pt x="1620" y="4973"/>
                    </a:moveTo>
                    <a:lnTo>
                      <a:pt x="1620" y="5393"/>
                    </a:lnTo>
                    <a:lnTo>
                      <a:pt x="1495" y="5393"/>
                    </a:lnTo>
                    <a:lnTo>
                      <a:pt x="1495" y="4973"/>
                    </a:lnTo>
                    <a:close/>
                    <a:moveTo>
                      <a:pt x="7598" y="4569"/>
                    </a:moveTo>
                    <a:lnTo>
                      <a:pt x="7864" y="4822"/>
                    </a:lnTo>
                    <a:lnTo>
                      <a:pt x="7864" y="5540"/>
                    </a:lnTo>
                    <a:lnTo>
                      <a:pt x="7598" y="5794"/>
                    </a:lnTo>
                    <a:lnTo>
                      <a:pt x="7282" y="5777"/>
                    </a:lnTo>
                    <a:lnTo>
                      <a:pt x="7282" y="4583"/>
                    </a:lnTo>
                    <a:lnTo>
                      <a:pt x="7598" y="4569"/>
                    </a:lnTo>
                    <a:close/>
                    <a:moveTo>
                      <a:pt x="721" y="1"/>
                    </a:moveTo>
                    <a:lnTo>
                      <a:pt x="721" y="588"/>
                    </a:lnTo>
                    <a:lnTo>
                      <a:pt x="0" y="588"/>
                    </a:lnTo>
                    <a:lnTo>
                      <a:pt x="0" y="1255"/>
                    </a:lnTo>
                    <a:lnTo>
                      <a:pt x="433" y="1686"/>
                    </a:lnTo>
                    <a:lnTo>
                      <a:pt x="2252" y="1686"/>
                    </a:lnTo>
                    <a:lnTo>
                      <a:pt x="2535" y="2922"/>
                    </a:lnTo>
                    <a:lnTo>
                      <a:pt x="2865" y="2844"/>
                    </a:lnTo>
                    <a:lnTo>
                      <a:pt x="2598" y="1684"/>
                    </a:lnTo>
                    <a:lnTo>
                      <a:pt x="2941" y="1684"/>
                    </a:lnTo>
                    <a:lnTo>
                      <a:pt x="3669" y="4830"/>
                    </a:lnTo>
                    <a:lnTo>
                      <a:pt x="3323" y="4846"/>
                    </a:lnTo>
                    <a:lnTo>
                      <a:pt x="2937" y="3175"/>
                    </a:lnTo>
                    <a:lnTo>
                      <a:pt x="2607" y="3251"/>
                    </a:lnTo>
                    <a:lnTo>
                      <a:pt x="2883" y="4455"/>
                    </a:lnTo>
                    <a:lnTo>
                      <a:pt x="1614" y="4513"/>
                    </a:lnTo>
                    <a:lnTo>
                      <a:pt x="1614" y="4636"/>
                    </a:lnTo>
                    <a:lnTo>
                      <a:pt x="1151" y="4636"/>
                    </a:lnTo>
                    <a:lnTo>
                      <a:pt x="1151" y="5734"/>
                    </a:lnTo>
                    <a:lnTo>
                      <a:pt x="1614" y="5734"/>
                    </a:lnTo>
                    <a:lnTo>
                      <a:pt x="1614" y="5857"/>
                    </a:lnTo>
                    <a:lnTo>
                      <a:pt x="4702" y="6002"/>
                    </a:lnTo>
                    <a:lnTo>
                      <a:pt x="4718" y="5661"/>
                    </a:lnTo>
                    <a:lnTo>
                      <a:pt x="1955" y="5531"/>
                    </a:lnTo>
                    <a:lnTo>
                      <a:pt x="1955" y="4835"/>
                    </a:lnTo>
                    <a:lnTo>
                      <a:pt x="2961" y="4788"/>
                    </a:lnTo>
                    <a:lnTo>
                      <a:pt x="3055" y="5199"/>
                    </a:lnTo>
                    <a:lnTo>
                      <a:pt x="4090" y="5150"/>
                    </a:lnTo>
                    <a:lnTo>
                      <a:pt x="3995" y="4741"/>
                    </a:lnTo>
                    <a:lnTo>
                      <a:pt x="6938" y="4601"/>
                    </a:lnTo>
                    <a:lnTo>
                      <a:pt x="6938" y="5766"/>
                    </a:lnTo>
                    <a:lnTo>
                      <a:pt x="5057" y="5678"/>
                    </a:lnTo>
                    <a:lnTo>
                      <a:pt x="5041" y="6018"/>
                    </a:lnTo>
                    <a:lnTo>
                      <a:pt x="6938" y="6105"/>
                    </a:lnTo>
                    <a:lnTo>
                      <a:pt x="7721" y="6141"/>
                    </a:lnTo>
                    <a:lnTo>
                      <a:pt x="8199" y="5687"/>
                    </a:lnTo>
                    <a:lnTo>
                      <a:pt x="8199" y="4677"/>
                    </a:lnTo>
                    <a:lnTo>
                      <a:pt x="7721" y="4221"/>
                    </a:lnTo>
                    <a:lnTo>
                      <a:pt x="6737" y="4270"/>
                    </a:lnTo>
                    <a:lnTo>
                      <a:pt x="7101" y="3415"/>
                    </a:lnTo>
                    <a:lnTo>
                      <a:pt x="7101" y="3458"/>
                    </a:lnTo>
                    <a:lnTo>
                      <a:pt x="7317" y="3674"/>
                    </a:lnTo>
                    <a:lnTo>
                      <a:pt x="8784" y="3674"/>
                    </a:lnTo>
                    <a:lnTo>
                      <a:pt x="8998" y="3458"/>
                    </a:lnTo>
                    <a:lnTo>
                      <a:pt x="8998" y="3132"/>
                    </a:lnTo>
                    <a:lnTo>
                      <a:pt x="11031" y="3132"/>
                    </a:lnTo>
                    <a:lnTo>
                      <a:pt x="11595" y="2568"/>
                    </a:lnTo>
                    <a:lnTo>
                      <a:pt x="11595" y="1728"/>
                    </a:lnTo>
                    <a:lnTo>
                      <a:pt x="10397" y="1728"/>
                    </a:lnTo>
                    <a:lnTo>
                      <a:pt x="10397" y="1729"/>
                    </a:lnTo>
                    <a:lnTo>
                      <a:pt x="10397" y="2070"/>
                    </a:lnTo>
                    <a:lnTo>
                      <a:pt x="11258" y="2070"/>
                    </a:lnTo>
                    <a:lnTo>
                      <a:pt x="11258" y="2431"/>
                    </a:lnTo>
                    <a:lnTo>
                      <a:pt x="10892" y="2795"/>
                    </a:lnTo>
                    <a:lnTo>
                      <a:pt x="5211" y="2795"/>
                    </a:lnTo>
                    <a:lnTo>
                      <a:pt x="5086" y="2670"/>
                    </a:lnTo>
                    <a:lnTo>
                      <a:pt x="6742" y="2670"/>
                    </a:lnTo>
                    <a:lnTo>
                      <a:pt x="6742" y="2331"/>
                    </a:lnTo>
                    <a:lnTo>
                      <a:pt x="4847" y="2331"/>
                    </a:lnTo>
                    <a:lnTo>
                      <a:pt x="4847" y="2070"/>
                    </a:lnTo>
                    <a:lnTo>
                      <a:pt x="10056" y="2070"/>
                    </a:lnTo>
                    <a:lnTo>
                      <a:pt x="10056" y="1729"/>
                    </a:lnTo>
                    <a:lnTo>
                      <a:pt x="9982" y="1729"/>
                    </a:lnTo>
                    <a:lnTo>
                      <a:pt x="9982" y="1400"/>
                    </a:lnTo>
                    <a:lnTo>
                      <a:pt x="9621" y="1039"/>
                    </a:lnTo>
                    <a:lnTo>
                      <a:pt x="9134" y="1039"/>
                    </a:lnTo>
                    <a:cubicBezTo>
                      <a:pt x="9067" y="503"/>
                      <a:pt x="8607" y="88"/>
                      <a:pt x="8052" y="88"/>
                    </a:cubicBezTo>
                    <a:cubicBezTo>
                      <a:pt x="7498" y="88"/>
                      <a:pt x="7039" y="503"/>
                      <a:pt x="6969" y="1039"/>
                    </a:cubicBezTo>
                    <a:lnTo>
                      <a:pt x="6483" y="1039"/>
                    </a:lnTo>
                    <a:lnTo>
                      <a:pt x="6123" y="1400"/>
                    </a:lnTo>
                    <a:lnTo>
                      <a:pt x="6123" y="1729"/>
                    </a:lnTo>
                    <a:lnTo>
                      <a:pt x="4508" y="1729"/>
                    </a:lnTo>
                    <a:lnTo>
                      <a:pt x="4508" y="2570"/>
                    </a:lnTo>
                    <a:lnTo>
                      <a:pt x="5072" y="3134"/>
                    </a:lnTo>
                    <a:lnTo>
                      <a:pt x="5545" y="3134"/>
                    </a:lnTo>
                    <a:lnTo>
                      <a:pt x="5046" y="4349"/>
                    </a:lnTo>
                    <a:lnTo>
                      <a:pt x="3921" y="4402"/>
                    </a:lnTo>
                    <a:lnTo>
                      <a:pt x="3291" y="1684"/>
                    </a:lnTo>
                    <a:lnTo>
                      <a:pt x="4437" y="1684"/>
                    </a:lnTo>
                    <a:cubicBezTo>
                      <a:pt x="4740" y="1684"/>
                      <a:pt x="4985" y="1438"/>
                      <a:pt x="4985" y="1137"/>
                    </a:cubicBezTo>
                    <a:cubicBezTo>
                      <a:pt x="4985" y="833"/>
                      <a:pt x="4738" y="588"/>
                      <a:pt x="4437" y="588"/>
                    </a:cubicBezTo>
                    <a:lnTo>
                      <a:pt x="2557" y="588"/>
                    </a:lnTo>
                    <a:lnTo>
                      <a:pt x="21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3"/>
              <p:cNvSpPr/>
              <p:nvPr/>
            </p:nvSpPr>
            <p:spPr>
              <a:xfrm>
                <a:off x="5733671" y="2316375"/>
                <a:ext cx="10901" cy="10901"/>
              </a:xfrm>
              <a:custGeom>
                <a:avLst/>
                <a:gdLst/>
                <a:ahLst/>
                <a:cxnLst/>
                <a:rect l="l" t="t" r="r" b="b"/>
                <a:pathLst>
                  <a:path w="356" h="356" extrusionOk="0">
                    <a:moveTo>
                      <a:pt x="339" y="1"/>
                    </a:moveTo>
                    <a:lnTo>
                      <a:pt x="0" y="17"/>
                    </a:lnTo>
                    <a:lnTo>
                      <a:pt x="16" y="356"/>
                    </a:lnTo>
                    <a:lnTo>
                      <a:pt x="355" y="340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3"/>
              <p:cNvSpPr/>
              <p:nvPr/>
            </p:nvSpPr>
            <p:spPr>
              <a:xfrm>
                <a:off x="5750910" y="2314323"/>
                <a:ext cx="37877" cy="12187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398" extrusionOk="0">
                    <a:moveTo>
                      <a:pt x="1220" y="1"/>
                    </a:moveTo>
                    <a:lnTo>
                      <a:pt x="1" y="57"/>
                    </a:lnTo>
                    <a:lnTo>
                      <a:pt x="17" y="397"/>
                    </a:lnTo>
                    <a:lnTo>
                      <a:pt x="1236" y="339"/>
                    </a:lnTo>
                    <a:lnTo>
                      <a:pt x="1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3"/>
              <p:cNvSpPr/>
              <p:nvPr/>
            </p:nvSpPr>
            <p:spPr>
              <a:xfrm>
                <a:off x="5716279" y="2317171"/>
                <a:ext cx="10962" cy="10901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6" extrusionOk="0">
                    <a:moveTo>
                      <a:pt x="342" y="0"/>
                    </a:moveTo>
                    <a:lnTo>
                      <a:pt x="1" y="16"/>
                    </a:lnTo>
                    <a:lnTo>
                      <a:pt x="17" y="355"/>
                    </a:lnTo>
                    <a:lnTo>
                      <a:pt x="358" y="339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3"/>
              <p:cNvSpPr/>
              <p:nvPr/>
            </p:nvSpPr>
            <p:spPr>
              <a:xfrm>
                <a:off x="5882787" y="2237499"/>
                <a:ext cx="27282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891" h="339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890" y="339"/>
                    </a:lnTo>
                    <a:lnTo>
                      <a:pt x="8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3"/>
              <p:cNvSpPr/>
              <p:nvPr/>
            </p:nvSpPr>
            <p:spPr>
              <a:xfrm>
                <a:off x="5865487" y="2237499"/>
                <a:ext cx="10411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9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39" y="33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3"/>
              <p:cNvSpPr/>
              <p:nvPr/>
            </p:nvSpPr>
            <p:spPr>
              <a:xfrm>
                <a:off x="5848126" y="2237499"/>
                <a:ext cx="10441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39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3"/>
              <p:cNvSpPr/>
              <p:nvPr/>
            </p:nvSpPr>
            <p:spPr>
              <a:xfrm>
                <a:off x="5604550" y="2312731"/>
                <a:ext cx="10472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3"/>
              <p:cNvSpPr/>
              <p:nvPr/>
            </p:nvSpPr>
            <p:spPr>
              <a:xfrm>
                <a:off x="5587250" y="2312731"/>
                <a:ext cx="1041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39" y="34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3"/>
              <p:cNvSpPr/>
              <p:nvPr/>
            </p:nvSpPr>
            <p:spPr>
              <a:xfrm>
                <a:off x="5591200" y="2330705"/>
                <a:ext cx="23822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778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777" y="341"/>
                    </a:lnTo>
                    <a:lnTo>
                      <a:pt x="7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7" name="Google Shape;757;p33"/>
          <p:cNvGrpSpPr/>
          <p:nvPr/>
        </p:nvGrpSpPr>
        <p:grpSpPr>
          <a:xfrm>
            <a:off x="535768" y="2396631"/>
            <a:ext cx="1746600" cy="1964320"/>
            <a:chOff x="1137250" y="2412421"/>
            <a:chExt cx="1746600" cy="1964320"/>
          </a:xfrm>
        </p:grpSpPr>
        <p:grpSp>
          <p:nvGrpSpPr>
            <p:cNvPr id="759" name="Google Shape;759;p33"/>
            <p:cNvGrpSpPr/>
            <p:nvPr/>
          </p:nvGrpSpPr>
          <p:grpSpPr>
            <a:xfrm>
              <a:off x="1839655" y="2412421"/>
              <a:ext cx="249155" cy="355131"/>
              <a:chOff x="7218243" y="2081861"/>
              <a:chExt cx="249155" cy="355131"/>
            </a:xfrm>
          </p:grpSpPr>
          <p:sp>
            <p:nvSpPr>
              <p:cNvPr id="760" name="Google Shape;760;p33"/>
              <p:cNvSpPr/>
              <p:nvPr/>
            </p:nvSpPr>
            <p:spPr>
              <a:xfrm>
                <a:off x="7293750" y="2095028"/>
                <a:ext cx="1041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0" y="341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3"/>
              <p:cNvSpPr/>
              <p:nvPr/>
            </p:nvSpPr>
            <p:spPr>
              <a:xfrm>
                <a:off x="7259089" y="2095028"/>
                <a:ext cx="1041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39" y="34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3"/>
              <p:cNvSpPr/>
              <p:nvPr/>
            </p:nvSpPr>
            <p:spPr>
              <a:xfrm>
                <a:off x="7276389" y="2095028"/>
                <a:ext cx="10472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3"/>
              <p:cNvSpPr/>
              <p:nvPr/>
            </p:nvSpPr>
            <p:spPr>
              <a:xfrm>
                <a:off x="7285666" y="2130454"/>
                <a:ext cx="10441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2" extrusionOk="0">
                    <a:moveTo>
                      <a:pt x="0" y="1"/>
                    </a:moveTo>
                    <a:lnTo>
                      <a:pt x="0" y="342"/>
                    </a:lnTo>
                    <a:lnTo>
                      <a:pt x="341" y="342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3"/>
              <p:cNvSpPr/>
              <p:nvPr/>
            </p:nvSpPr>
            <p:spPr>
              <a:xfrm>
                <a:off x="7285666" y="2165146"/>
                <a:ext cx="10441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2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3"/>
              <p:cNvSpPr/>
              <p:nvPr/>
            </p:nvSpPr>
            <p:spPr>
              <a:xfrm>
                <a:off x="7285666" y="2147846"/>
                <a:ext cx="10441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39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3"/>
              <p:cNvSpPr/>
              <p:nvPr/>
            </p:nvSpPr>
            <p:spPr>
              <a:xfrm>
                <a:off x="7388700" y="2289307"/>
                <a:ext cx="10380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40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39" y="33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3"/>
              <p:cNvSpPr/>
              <p:nvPr/>
            </p:nvSpPr>
            <p:spPr>
              <a:xfrm>
                <a:off x="7388700" y="2323968"/>
                <a:ext cx="10380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40" extrusionOk="0">
                    <a:moveTo>
                      <a:pt x="0" y="1"/>
                    </a:moveTo>
                    <a:lnTo>
                      <a:pt x="0" y="340"/>
                    </a:lnTo>
                    <a:lnTo>
                      <a:pt x="339" y="340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3"/>
              <p:cNvSpPr/>
              <p:nvPr/>
            </p:nvSpPr>
            <p:spPr>
              <a:xfrm>
                <a:off x="7388700" y="2306607"/>
                <a:ext cx="10380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42" extrusionOk="0">
                    <a:moveTo>
                      <a:pt x="0" y="1"/>
                    </a:moveTo>
                    <a:lnTo>
                      <a:pt x="0" y="341"/>
                    </a:lnTo>
                    <a:lnTo>
                      <a:pt x="339" y="341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3"/>
              <p:cNvSpPr/>
              <p:nvPr/>
            </p:nvSpPr>
            <p:spPr>
              <a:xfrm>
                <a:off x="7346905" y="2204155"/>
                <a:ext cx="10472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9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3"/>
              <p:cNvSpPr/>
              <p:nvPr/>
            </p:nvSpPr>
            <p:spPr>
              <a:xfrm>
                <a:off x="7364266" y="2204155"/>
                <a:ext cx="10411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9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0" y="339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3"/>
              <p:cNvSpPr/>
              <p:nvPr/>
            </p:nvSpPr>
            <p:spPr>
              <a:xfrm>
                <a:off x="7311172" y="2204155"/>
                <a:ext cx="28844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39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941" y="339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3"/>
              <p:cNvSpPr/>
              <p:nvPr/>
            </p:nvSpPr>
            <p:spPr>
              <a:xfrm>
                <a:off x="7403213" y="2165146"/>
                <a:ext cx="10472" cy="76244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490" extrusionOk="0">
                    <a:moveTo>
                      <a:pt x="1" y="0"/>
                    </a:moveTo>
                    <a:lnTo>
                      <a:pt x="1" y="2490"/>
                    </a:lnTo>
                    <a:lnTo>
                      <a:pt x="341" y="2490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3"/>
              <p:cNvSpPr/>
              <p:nvPr/>
            </p:nvSpPr>
            <p:spPr>
              <a:xfrm>
                <a:off x="7403213" y="2147846"/>
                <a:ext cx="10472" cy="1038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9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3"/>
              <p:cNvSpPr/>
              <p:nvPr/>
            </p:nvSpPr>
            <p:spPr>
              <a:xfrm>
                <a:off x="7403213" y="2130454"/>
                <a:ext cx="10472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" y="1"/>
                    </a:moveTo>
                    <a:lnTo>
                      <a:pt x="1" y="342"/>
                    </a:lnTo>
                    <a:lnTo>
                      <a:pt x="341" y="342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3"/>
              <p:cNvSpPr/>
              <p:nvPr/>
            </p:nvSpPr>
            <p:spPr>
              <a:xfrm>
                <a:off x="7363715" y="2401435"/>
                <a:ext cx="52023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698" y="341"/>
                    </a:lnTo>
                    <a:lnTo>
                      <a:pt x="16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3"/>
              <p:cNvSpPr/>
              <p:nvPr/>
            </p:nvSpPr>
            <p:spPr>
              <a:xfrm>
                <a:off x="7422626" y="2401435"/>
                <a:ext cx="10472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2" y="341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3"/>
              <p:cNvSpPr/>
              <p:nvPr/>
            </p:nvSpPr>
            <p:spPr>
              <a:xfrm>
                <a:off x="7440018" y="2401435"/>
                <a:ext cx="10380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42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39" y="34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3"/>
              <p:cNvSpPr/>
              <p:nvPr/>
            </p:nvSpPr>
            <p:spPr>
              <a:xfrm>
                <a:off x="7399019" y="2094630"/>
                <a:ext cx="1044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0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41" y="339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3"/>
              <p:cNvSpPr/>
              <p:nvPr/>
            </p:nvSpPr>
            <p:spPr>
              <a:xfrm>
                <a:off x="7416380" y="2094630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0" y="0"/>
                    </a:moveTo>
                    <a:lnTo>
                      <a:pt x="0" y="339"/>
                    </a:lnTo>
                    <a:lnTo>
                      <a:pt x="339" y="33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3"/>
              <p:cNvSpPr/>
              <p:nvPr/>
            </p:nvSpPr>
            <p:spPr>
              <a:xfrm>
                <a:off x="7365980" y="2094630"/>
                <a:ext cx="26119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853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853" y="339"/>
                    </a:lnTo>
                    <a:lnTo>
                      <a:pt x="85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3"/>
              <p:cNvSpPr/>
              <p:nvPr/>
            </p:nvSpPr>
            <p:spPr>
              <a:xfrm>
                <a:off x="7218243" y="2081861"/>
                <a:ext cx="249155" cy="355131"/>
              </a:xfrm>
              <a:custGeom>
                <a:avLst/>
                <a:gdLst/>
                <a:ahLst/>
                <a:cxnLst/>
                <a:rect l="l" t="t" r="r" b="b"/>
                <a:pathLst>
                  <a:path w="8137" h="11598" extrusionOk="0">
                    <a:moveTo>
                      <a:pt x="7209" y="341"/>
                    </a:moveTo>
                    <a:lnTo>
                      <a:pt x="7209" y="555"/>
                    </a:lnTo>
                    <a:lnTo>
                      <a:pt x="6902" y="861"/>
                    </a:lnTo>
                    <a:lnTo>
                      <a:pt x="1238" y="861"/>
                    </a:lnTo>
                    <a:lnTo>
                      <a:pt x="932" y="555"/>
                    </a:lnTo>
                    <a:lnTo>
                      <a:pt x="932" y="341"/>
                    </a:lnTo>
                    <a:close/>
                    <a:moveTo>
                      <a:pt x="4083" y="1664"/>
                    </a:moveTo>
                    <a:cubicBezTo>
                      <a:pt x="4538" y="1664"/>
                      <a:pt x="4909" y="2035"/>
                      <a:pt x="4909" y="2490"/>
                    </a:cubicBezTo>
                    <a:cubicBezTo>
                      <a:pt x="4909" y="2945"/>
                      <a:pt x="4538" y="3316"/>
                      <a:pt x="4083" y="3316"/>
                    </a:cubicBezTo>
                    <a:cubicBezTo>
                      <a:pt x="3626" y="3316"/>
                      <a:pt x="3257" y="2945"/>
                      <a:pt x="3257" y="2490"/>
                    </a:cubicBezTo>
                    <a:cubicBezTo>
                      <a:pt x="3257" y="2035"/>
                      <a:pt x="3628" y="1664"/>
                      <a:pt x="4083" y="1664"/>
                    </a:cubicBezTo>
                    <a:close/>
                    <a:moveTo>
                      <a:pt x="4105" y="6469"/>
                    </a:moveTo>
                    <a:lnTo>
                      <a:pt x="4105" y="8734"/>
                    </a:lnTo>
                    <a:lnTo>
                      <a:pt x="4063" y="8734"/>
                    </a:lnTo>
                    <a:lnTo>
                      <a:pt x="4063" y="6469"/>
                    </a:lnTo>
                    <a:close/>
                    <a:moveTo>
                      <a:pt x="6857" y="9071"/>
                    </a:moveTo>
                    <a:lnTo>
                      <a:pt x="6857" y="9361"/>
                    </a:lnTo>
                    <a:lnTo>
                      <a:pt x="1285" y="9361"/>
                    </a:lnTo>
                    <a:lnTo>
                      <a:pt x="1285" y="9071"/>
                    </a:lnTo>
                    <a:close/>
                    <a:moveTo>
                      <a:pt x="593" y="1"/>
                    </a:moveTo>
                    <a:lnTo>
                      <a:pt x="593" y="696"/>
                    </a:lnTo>
                    <a:lnTo>
                      <a:pt x="1097" y="1200"/>
                    </a:lnTo>
                    <a:lnTo>
                      <a:pt x="1164" y="1200"/>
                    </a:lnTo>
                    <a:lnTo>
                      <a:pt x="1164" y="4980"/>
                    </a:lnTo>
                    <a:lnTo>
                      <a:pt x="1503" y="4980"/>
                    </a:lnTo>
                    <a:lnTo>
                      <a:pt x="1503" y="1202"/>
                    </a:lnTo>
                    <a:lnTo>
                      <a:pt x="6640" y="1202"/>
                    </a:lnTo>
                    <a:lnTo>
                      <a:pt x="6640" y="8732"/>
                    </a:lnTo>
                    <a:lnTo>
                      <a:pt x="5134" y="8732"/>
                    </a:lnTo>
                    <a:lnTo>
                      <a:pt x="5134" y="8310"/>
                    </a:lnTo>
                    <a:lnTo>
                      <a:pt x="4793" y="8310"/>
                    </a:lnTo>
                    <a:lnTo>
                      <a:pt x="4793" y="8732"/>
                    </a:lnTo>
                    <a:lnTo>
                      <a:pt x="4444" y="8732"/>
                    </a:lnTo>
                    <a:lnTo>
                      <a:pt x="4444" y="6127"/>
                    </a:lnTo>
                    <a:lnTo>
                      <a:pt x="3721" y="6127"/>
                    </a:lnTo>
                    <a:lnTo>
                      <a:pt x="3721" y="8732"/>
                    </a:lnTo>
                    <a:lnTo>
                      <a:pt x="3369" y="8732"/>
                    </a:lnTo>
                    <a:lnTo>
                      <a:pt x="3369" y="4627"/>
                    </a:lnTo>
                    <a:lnTo>
                      <a:pt x="3030" y="4627"/>
                    </a:lnTo>
                    <a:lnTo>
                      <a:pt x="3030" y="5918"/>
                    </a:lnTo>
                    <a:lnTo>
                      <a:pt x="2679" y="5918"/>
                    </a:lnTo>
                    <a:lnTo>
                      <a:pt x="2679" y="3871"/>
                    </a:lnTo>
                    <a:lnTo>
                      <a:pt x="2894" y="3655"/>
                    </a:lnTo>
                    <a:lnTo>
                      <a:pt x="5263" y="3655"/>
                    </a:lnTo>
                    <a:lnTo>
                      <a:pt x="5478" y="3871"/>
                    </a:lnTo>
                    <a:lnTo>
                      <a:pt x="5478" y="5918"/>
                    </a:lnTo>
                    <a:lnTo>
                      <a:pt x="5127" y="5918"/>
                    </a:lnTo>
                    <a:lnTo>
                      <a:pt x="5127" y="4627"/>
                    </a:lnTo>
                    <a:lnTo>
                      <a:pt x="4788" y="4627"/>
                    </a:lnTo>
                    <a:lnTo>
                      <a:pt x="4788" y="7971"/>
                    </a:lnTo>
                    <a:lnTo>
                      <a:pt x="5127" y="7971"/>
                    </a:lnTo>
                    <a:lnTo>
                      <a:pt x="5127" y="6259"/>
                    </a:lnTo>
                    <a:lnTo>
                      <a:pt x="5817" y="6259"/>
                    </a:lnTo>
                    <a:lnTo>
                      <a:pt x="5817" y="3731"/>
                    </a:lnTo>
                    <a:lnTo>
                      <a:pt x="5404" y="3316"/>
                    </a:lnTo>
                    <a:lnTo>
                      <a:pt x="4900" y="3316"/>
                    </a:lnTo>
                    <a:cubicBezTo>
                      <a:pt x="5114" y="3106"/>
                      <a:pt x="5245" y="2811"/>
                      <a:pt x="5245" y="2490"/>
                    </a:cubicBezTo>
                    <a:cubicBezTo>
                      <a:pt x="5245" y="1847"/>
                      <a:pt x="4721" y="1323"/>
                      <a:pt x="4078" y="1323"/>
                    </a:cubicBezTo>
                    <a:cubicBezTo>
                      <a:pt x="3434" y="1323"/>
                      <a:pt x="2913" y="1847"/>
                      <a:pt x="2913" y="2490"/>
                    </a:cubicBezTo>
                    <a:cubicBezTo>
                      <a:pt x="2913" y="2815"/>
                      <a:pt x="3043" y="3106"/>
                      <a:pt x="3257" y="3316"/>
                    </a:cubicBezTo>
                    <a:lnTo>
                      <a:pt x="2753" y="3316"/>
                    </a:lnTo>
                    <a:lnTo>
                      <a:pt x="2338" y="3731"/>
                    </a:lnTo>
                    <a:lnTo>
                      <a:pt x="2338" y="6259"/>
                    </a:lnTo>
                    <a:lnTo>
                      <a:pt x="3030" y="6259"/>
                    </a:lnTo>
                    <a:lnTo>
                      <a:pt x="3030" y="8732"/>
                    </a:lnTo>
                    <a:lnTo>
                      <a:pt x="1501" y="8732"/>
                    </a:lnTo>
                    <a:lnTo>
                      <a:pt x="1501" y="5319"/>
                    </a:lnTo>
                    <a:lnTo>
                      <a:pt x="1160" y="5319"/>
                    </a:lnTo>
                    <a:lnTo>
                      <a:pt x="1160" y="8732"/>
                    </a:lnTo>
                    <a:lnTo>
                      <a:pt x="943" y="8732"/>
                    </a:lnTo>
                    <a:lnTo>
                      <a:pt x="943" y="9361"/>
                    </a:lnTo>
                    <a:lnTo>
                      <a:pt x="622" y="9361"/>
                    </a:lnTo>
                    <a:lnTo>
                      <a:pt x="1" y="9983"/>
                    </a:lnTo>
                    <a:lnTo>
                      <a:pt x="1" y="11597"/>
                    </a:lnTo>
                    <a:lnTo>
                      <a:pt x="8136" y="11597"/>
                    </a:lnTo>
                    <a:lnTo>
                      <a:pt x="8136" y="10771"/>
                    </a:lnTo>
                    <a:lnTo>
                      <a:pt x="7799" y="10773"/>
                    </a:lnTo>
                    <a:lnTo>
                      <a:pt x="7799" y="11260"/>
                    </a:lnTo>
                    <a:lnTo>
                      <a:pt x="343" y="11260"/>
                    </a:lnTo>
                    <a:lnTo>
                      <a:pt x="343" y="10126"/>
                    </a:lnTo>
                    <a:lnTo>
                      <a:pt x="765" y="9704"/>
                    </a:lnTo>
                    <a:lnTo>
                      <a:pt x="7379" y="9704"/>
                    </a:lnTo>
                    <a:lnTo>
                      <a:pt x="7560" y="9885"/>
                    </a:lnTo>
                    <a:lnTo>
                      <a:pt x="5966" y="9885"/>
                    </a:lnTo>
                    <a:lnTo>
                      <a:pt x="5966" y="10225"/>
                    </a:lnTo>
                    <a:lnTo>
                      <a:pt x="7798" y="10225"/>
                    </a:lnTo>
                    <a:lnTo>
                      <a:pt x="7798" y="10434"/>
                    </a:lnTo>
                    <a:lnTo>
                      <a:pt x="8136" y="10434"/>
                    </a:lnTo>
                    <a:lnTo>
                      <a:pt x="8136" y="9983"/>
                    </a:lnTo>
                    <a:lnTo>
                      <a:pt x="7517" y="9361"/>
                    </a:lnTo>
                    <a:lnTo>
                      <a:pt x="7194" y="9361"/>
                    </a:lnTo>
                    <a:lnTo>
                      <a:pt x="7194" y="8732"/>
                    </a:lnTo>
                    <a:lnTo>
                      <a:pt x="6977" y="8732"/>
                    </a:lnTo>
                    <a:lnTo>
                      <a:pt x="6977" y="1200"/>
                    </a:lnTo>
                    <a:lnTo>
                      <a:pt x="7044" y="1200"/>
                    </a:lnTo>
                    <a:lnTo>
                      <a:pt x="7547" y="696"/>
                    </a:lnTo>
                    <a:lnTo>
                      <a:pt x="75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3"/>
              <p:cNvSpPr/>
              <p:nvPr/>
            </p:nvSpPr>
            <p:spPr>
              <a:xfrm>
                <a:off x="7253884" y="2386952"/>
                <a:ext cx="33192" cy="33253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1086" extrusionOk="0">
                    <a:moveTo>
                      <a:pt x="745" y="339"/>
                    </a:moveTo>
                    <a:lnTo>
                      <a:pt x="745" y="745"/>
                    </a:lnTo>
                    <a:lnTo>
                      <a:pt x="339" y="745"/>
                    </a:lnTo>
                    <a:lnTo>
                      <a:pt x="339" y="339"/>
                    </a:lnTo>
                    <a:close/>
                    <a:moveTo>
                      <a:pt x="0" y="0"/>
                    </a:moveTo>
                    <a:lnTo>
                      <a:pt x="0" y="1086"/>
                    </a:lnTo>
                    <a:lnTo>
                      <a:pt x="1084" y="1086"/>
                    </a:lnTo>
                    <a:lnTo>
                      <a:pt x="10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3"/>
              <p:cNvSpPr/>
              <p:nvPr/>
            </p:nvSpPr>
            <p:spPr>
              <a:xfrm>
                <a:off x="7293260" y="2386952"/>
                <a:ext cx="33253" cy="33253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86" extrusionOk="0">
                    <a:moveTo>
                      <a:pt x="745" y="339"/>
                    </a:moveTo>
                    <a:lnTo>
                      <a:pt x="745" y="745"/>
                    </a:lnTo>
                    <a:lnTo>
                      <a:pt x="339" y="745"/>
                    </a:lnTo>
                    <a:lnTo>
                      <a:pt x="339" y="339"/>
                    </a:lnTo>
                    <a:close/>
                    <a:moveTo>
                      <a:pt x="1" y="0"/>
                    </a:moveTo>
                    <a:lnTo>
                      <a:pt x="1" y="1086"/>
                    </a:lnTo>
                    <a:lnTo>
                      <a:pt x="1086" y="1086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3"/>
              <p:cNvSpPr/>
              <p:nvPr/>
            </p:nvSpPr>
            <p:spPr>
              <a:xfrm>
                <a:off x="7352018" y="2149316"/>
                <a:ext cx="14055" cy="2495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815" extrusionOk="0">
                    <a:moveTo>
                      <a:pt x="403" y="1"/>
                    </a:moveTo>
                    <a:lnTo>
                      <a:pt x="87" y="131"/>
                    </a:lnTo>
                    <a:cubicBezTo>
                      <a:pt x="111" y="180"/>
                      <a:pt x="120" y="233"/>
                      <a:pt x="120" y="287"/>
                    </a:cubicBezTo>
                    <a:cubicBezTo>
                      <a:pt x="120" y="396"/>
                      <a:pt x="76" y="497"/>
                      <a:pt x="0" y="575"/>
                    </a:cubicBezTo>
                    <a:lnTo>
                      <a:pt x="240" y="815"/>
                    </a:lnTo>
                    <a:cubicBezTo>
                      <a:pt x="381" y="673"/>
                      <a:pt x="459" y="487"/>
                      <a:pt x="459" y="287"/>
                    </a:cubicBezTo>
                    <a:cubicBezTo>
                      <a:pt x="459" y="189"/>
                      <a:pt x="441" y="92"/>
                      <a:pt x="4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3"/>
              <p:cNvSpPr/>
              <p:nvPr/>
            </p:nvSpPr>
            <p:spPr>
              <a:xfrm>
                <a:off x="7345588" y="2135629"/>
                <a:ext cx="14177" cy="1396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456" extrusionOk="0">
                    <a:moveTo>
                      <a:pt x="67" y="0"/>
                    </a:moveTo>
                    <a:lnTo>
                      <a:pt x="0" y="334"/>
                    </a:lnTo>
                    <a:cubicBezTo>
                      <a:pt x="82" y="352"/>
                      <a:pt x="156" y="390"/>
                      <a:pt x="212" y="444"/>
                    </a:cubicBezTo>
                    <a:lnTo>
                      <a:pt x="223" y="455"/>
                    </a:lnTo>
                    <a:lnTo>
                      <a:pt x="332" y="325"/>
                    </a:lnTo>
                    <a:lnTo>
                      <a:pt x="462" y="218"/>
                    </a:lnTo>
                    <a:lnTo>
                      <a:pt x="450" y="203"/>
                    </a:lnTo>
                    <a:cubicBezTo>
                      <a:pt x="344" y="100"/>
                      <a:pt x="212" y="28"/>
                      <a:pt x="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3"/>
              <p:cNvSpPr/>
              <p:nvPr/>
            </p:nvSpPr>
            <p:spPr>
              <a:xfrm>
                <a:off x="7327094" y="2135690"/>
                <a:ext cx="13748" cy="1362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45" extrusionOk="0">
                    <a:moveTo>
                      <a:pt x="383" y="0"/>
                    </a:moveTo>
                    <a:cubicBezTo>
                      <a:pt x="238" y="29"/>
                      <a:pt x="106" y="100"/>
                      <a:pt x="1" y="205"/>
                    </a:cubicBezTo>
                    <a:lnTo>
                      <a:pt x="240" y="444"/>
                    </a:lnTo>
                    <a:cubicBezTo>
                      <a:pt x="298" y="386"/>
                      <a:pt x="369" y="346"/>
                      <a:pt x="448" y="334"/>
                    </a:cubicBezTo>
                    <a:lnTo>
                      <a:pt x="3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3"/>
              <p:cNvSpPr/>
              <p:nvPr/>
            </p:nvSpPr>
            <p:spPr>
              <a:xfrm>
                <a:off x="7276664" y="2286582"/>
                <a:ext cx="10411" cy="5269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721" extrusionOk="0">
                    <a:moveTo>
                      <a:pt x="1" y="1"/>
                    </a:moveTo>
                    <a:lnTo>
                      <a:pt x="1" y="1720"/>
                    </a:lnTo>
                    <a:lnTo>
                      <a:pt x="340" y="1720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3"/>
              <p:cNvSpPr/>
              <p:nvPr/>
            </p:nvSpPr>
            <p:spPr>
              <a:xfrm>
                <a:off x="7326604" y="2233703"/>
                <a:ext cx="10411" cy="20179"/>
              </a:xfrm>
              <a:custGeom>
                <a:avLst/>
                <a:gdLst/>
                <a:ahLst/>
                <a:cxnLst/>
                <a:rect l="l" t="t" r="r" b="b"/>
                <a:pathLst>
                  <a:path w="340" h="659" extrusionOk="0">
                    <a:moveTo>
                      <a:pt x="0" y="1"/>
                    </a:moveTo>
                    <a:lnTo>
                      <a:pt x="0" y="659"/>
                    </a:lnTo>
                    <a:lnTo>
                      <a:pt x="339" y="659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9" name="Google Shape;789;p33"/>
            <p:cNvSpPr/>
            <p:nvPr/>
          </p:nvSpPr>
          <p:spPr>
            <a:xfrm>
              <a:off x="1137250" y="3489641"/>
              <a:ext cx="1746600" cy="8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The ship’s interior is a blend of sleek, futuristic design and decaying in some parts of the ship with organic corruption.</a:t>
              </a:r>
              <a:endParaRPr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90" name="Google Shape;790;p33"/>
            <p:cNvSpPr txBox="1"/>
            <p:nvPr/>
          </p:nvSpPr>
          <p:spPr>
            <a:xfrm>
              <a:off x="1137250" y="3140157"/>
              <a:ext cx="1746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grpSp>
        <p:nvGrpSpPr>
          <p:cNvPr id="791" name="Google Shape;791;p33"/>
          <p:cNvGrpSpPr/>
          <p:nvPr/>
        </p:nvGrpSpPr>
        <p:grpSpPr>
          <a:xfrm>
            <a:off x="6260150" y="2061798"/>
            <a:ext cx="1746600" cy="2489605"/>
            <a:chOff x="6260150" y="2061798"/>
            <a:chExt cx="1746600" cy="2489605"/>
          </a:xfrm>
        </p:grpSpPr>
        <p:grpSp>
          <p:nvGrpSpPr>
            <p:cNvPr id="793" name="Google Shape;793;p33"/>
            <p:cNvGrpSpPr/>
            <p:nvPr/>
          </p:nvGrpSpPr>
          <p:grpSpPr>
            <a:xfrm>
              <a:off x="6992445" y="2061798"/>
              <a:ext cx="325709" cy="691908"/>
              <a:chOff x="6410233" y="1731513"/>
              <a:chExt cx="325709" cy="691908"/>
            </a:xfrm>
          </p:grpSpPr>
          <p:sp>
            <p:nvSpPr>
              <p:cNvPr id="794" name="Google Shape;794;p33"/>
              <p:cNvSpPr/>
              <p:nvPr/>
            </p:nvSpPr>
            <p:spPr>
              <a:xfrm>
                <a:off x="6547652" y="2337961"/>
                <a:ext cx="10411" cy="1047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2" extrusionOk="0">
                    <a:moveTo>
                      <a:pt x="1" y="1"/>
                    </a:moveTo>
                    <a:lnTo>
                      <a:pt x="1" y="341"/>
                    </a:lnTo>
                    <a:lnTo>
                      <a:pt x="340" y="341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33"/>
              <p:cNvSpPr/>
              <p:nvPr/>
            </p:nvSpPr>
            <p:spPr>
              <a:xfrm>
                <a:off x="6547652" y="2320661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1" y="0"/>
                    </a:moveTo>
                    <a:lnTo>
                      <a:pt x="1" y="339"/>
                    </a:lnTo>
                    <a:lnTo>
                      <a:pt x="340" y="339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3"/>
              <p:cNvSpPr/>
              <p:nvPr/>
            </p:nvSpPr>
            <p:spPr>
              <a:xfrm>
                <a:off x="6547652" y="2355323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1" y="1"/>
                    </a:moveTo>
                    <a:lnTo>
                      <a:pt x="1" y="340"/>
                    </a:lnTo>
                    <a:lnTo>
                      <a:pt x="340" y="340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3"/>
              <p:cNvSpPr/>
              <p:nvPr/>
            </p:nvSpPr>
            <p:spPr>
              <a:xfrm>
                <a:off x="6547652" y="2303300"/>
                <a:ext cx="10411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340" y="341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3"/>
              <p:cNvSpPr/>
              <p:nvPr/>
            </p:nvSpPr>
            <p:spPr>
              <a:xfrm>
                <a:off x="6530076" y="2151153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0" y="1"/>
                    </a:moveTo>
                    <a:lnTo>
                      <a:pt x="0" y="340"/>
                    </a:lnTo>
                    <a:lnTo>
                      <a:pt x="339" y="340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3"/>
              <p:cNvSpPr/>
              <p:nvPr/>
            </p:nvSpPr>
            <p:spPr>
              <a:xfrm>
                <a:off x="6547376" y="2151153"/>
                <a:ext cx="10472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0" extrusionOk="0">
                    <a:moveTo>
                      <a:pt x="1" y="1"/>
                    </a:moveTo>
                    <a:lnTo>
                      <a:pt x="1" y="340"/>
                    </a:lnTo>
                    <a:lnTo>
                      <a:pt x="341" y="340"/>
                    </a:ln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3"/>
              <p:cNvSpPr/>
              <p:nvPr/>
            </p:nvSpPr>
            <p:spPr>
              <a:xfrm>
                <a:off x="6564737" y="2151153"/>
                <a:ext cx="10411" cy="1041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0" extrusionOk="0">
                    <a:moveTo>
                      <a:pt x="1" y="1"/>
                    </a:moveTo>
                    <a:lnTo>
                      <a:pt x="1" y="340"/>
                    </a:lnTo>
                    <a:lnTo>
                      <a:pt x="340" y="340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3"/>
              <p:cNvSpPr/>
              <p:nvPr/>
            </p:nvSpPr>
            <p:spPr>
              <a:xfrm>
                <a:off x="6466940" y="2411264"/>
                <a:ext cx="10472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41" y="34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33"/>
              <p:cNvSpPr/>
              <p:nvPr/>
            </p:nvSpPr>
            <p:spPr>
              <a:xfrm>
                <a:off x="6484301" y="2411264"/>
                <a:ext cx="46420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1516" h="341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515" y="341"/>
                    </a:lnTo>
                    <a:lnTo>
                      <a:pt x="15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33"/>
              <p:cNvSpPr/>
              <p:nvPr/>
            </p:nvSpPr>
            <p:spPr>
              <a:xfrm>
                <a:off x="6449640" y="2411264"/>
                <a:ext cx="10380" cy="10441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41" extrusionOk="0">
                    <a:moveTo>
                      <a:pt x="0" y="0"/>
                    </a:moveTo>
                    <a:lnTo>
                      <a:pt x="0" y="341"/>
                    </a:lnTo>
                    <a:lnTo>
                      <a:pt x="339" y="341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33"/>
              <p:cNvSpPr/>
              <p:nvPr/>
            </p:nvSpPr>
            <p:spPr>
              <a:xfrm>
                <a:off x="6538772" y="2395220"/>
                <a:ext cx="28293" cy="28201"/>
              </a:xfrm>
              <a:custGeom>
                <a:avLst/>
                <a:gdLst/>
                <a:ahLst/>
                <a:cxnLst/>
                <a:rect l="l" t="t" r="r" b="b"/>
                <a:pathLst>
                  <a:path w="924" h="921" extrusionOk="0">
                    <a:moveTo>
                      <a:pt x="583" y="339"/>
                    </a:moveTo>
                    <a:lnTo>
                      <a:pt x="583" y="582"/>
                    </a:lnTo>
                    <a:lnTo>
                      <a:pt x="340" y="582"/>
                    </a:lnTo>
                    <a:lnTo>
                      <a:pt x="340" y="339"/>
                    </a:lnTo>
                    <a:close/>
                    <a:moveTo>
                      <a:pt x="1" y="0"/>
                    </a:moveTo>
                    <a:lnTo>
                      <a:pt x="1" y="921"/>
                    </a:lnTo>
                    <a:lnTo>
                      <a:pt x="923" y="921"/>
                    </a:lnTo>
                    <a:lnTo>
                      <a:pt x="9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33"/>
              <p:cNvSpPr/>
              <p:nvPr/>
            </p:nvSpPr>
            <p:spPr>
              <a:xfrm>
                <a:off x="6486818" y="1731513"/>
                <a:ext cx="249124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8136" h="1806" extrusionOk="0">
                    <a:moveTo>
                      <a:pt x="912" y="0"/>
                    </a:moveTo>
                    <a:lnTo>
                      <a:pt x="723" y="192"/>
                    </a:lnTo>
                    <a:lnTo>
                      <a:pt x="963" y="433"/>
                    </a:lnTo>
                    <a:lnTo>
                      <a:pt x="1053" y="339"/>
                    </a:lnTo>
                    <a:lnTo>
                      <a:pt x="7083" y="339"/>
                    </a:lnTo>
                    <a:lnTo>
                      <a:pt x="7556" y="816"/>
                    </a:lnTo>
                    <a:lnTo>
                      <a:pt x="5556" y="816"/>
                    </a:lnTo>
                    <a:lnTo>
                      <a:pt x="5556" y="1155"/>
                    </a:lnTo>
                    <a:lnTo>
                      <a:pt x="7795" y="1155"/>
                    </a:lnTo>
                    <a:lnTo>
                      <a:pt x="7795" y="1464"/>
                    </a:lnTo>
                    <a:lnTo>
                      <a:pt x="339" y="1464"/>
                    </a:lnTo>
                    <a:lnTo>
                      <a:pt x="339" y="1055"/>
                    </a:lnTo>
                    <a:lnTo>
                      <a:pt x="723" y="673"/>
                    </a:lnTo>
                    <a:lnTo>
                      <a:pt x="482" y="433"/>
                    </a:lnTo>
                    <a:lnTo>
                      <a:pt x="0" y="915"/>
                    </a:lnTo>
                    <a:lnTo>
                      <a:pt x="0" y="1805"/>
                    </a:lnTo>
                    <a:lnTo>
                      <a:pt x="8136" y="1805"/>
                    </a:lnTo>
                    <a:lnTo>
                      <a:pt x="8136" y="915"/>
                    </a:lnTo>
                    <a:lnTo>
                      <a:pt x="72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33"/>
              <p:cNvSpPr/>
              <p:nvPr/>
            </p:nvSpPr>
            <p:spPr>
              <a:xfrm>
                <a:off x="6410233" y="2128678"/>
                <a:ext cx="63292" cy="212595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6943" extrusionOk="0">
                    <a:moveTo>
                      <a:pt x="329" y="1"/>
                    </a:moveTo>
                    <a:lnTo>
                      <a:pt x="1" y="84"/>
                    </a:lnTo>
                    <a:lnTo>
                      <a:pt x="1737" y="6942"/>
                    </a:lnTo>
                    <a:lnTo>
                      <a:pt x="2066" y="6859"/>
                    </a:lnTo>
                    <a:lnTo>
                      <a:pt x="3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3"/>
              <p:cNvSpPr/>
              <p:nvPr/>
            </p:nvSpPr>
            <p:spPr>
              <a:xfrm>
                <a:off x="6469389" y="2362273"/>
                <a:ext cx="12677" cy="1261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412" extrusionOk="0">
                    <a:moveTo>
                      <a:pt x="330" y="0"/>
                    </a:moveTo>
                    <a:lnTo>
                      <a:pt x="0" y="84"/>
                    </a:lnTo>
                    <a:lnTo>
                      <a:pt x="84" y="411"/>
                    </a:lnTo>
                    <a:lnTo>
                      <a:pt x="413" y="328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3"/>
              <p:cNvSpPr/>
              <p:nvPr/>
            </p:nvSpPr>
            <p:spPr>
              <a:xfrm>
                <a:off x="6465164" y="2345463"/>
                <a:ext cx="12677" cy="12677"/>
              </a:xfrm>
              <a:custGeom>
                <a:avLst/>
                <a:gdLst/>
                <a:ahLst/>
                <a:cxnLst/>
                <a:rect l="l" t="t" r="r" b="b"/>
                <a:pathLst>
                  <a:path w="414" h="414" extrusionOk="0">
                    <a:moveTo>
                      <a:pt x="330" y="0"/>
                    </a:moveTo>
                    <a:lnTo>
                      <a:pt x="1" y="84"/>
                    </a:lnTo>
                    <a:lnTo>
                      <a:pt x="84" y="413"/>
                    </a:lnTo>
                    <a:lnTo>
                      <a:pt x="414" y="330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33"/>
              <p:cNvSpPr/>
              <p:nvPr/>
            </p:nvSpPr>
            <p:spPr>
              <a:xfrm>
                <a:off x="6675365" y="2158318"/>
                <a:ext cx="12707" cy="12677"/>
              </a:xfrm>
              <a:custGeom>
                <a:avLst/>
                <a:gdLst/>
                <a:ahLst/>
                <a:cxnLst/>
                <a:rect l="l" t="t" r="r" b="b"/>
                <a:pathLst>
                  <a:path w="415" h="414" extrusionOk="0">
                    <a:moveTo>
                      <a:pt x="84" y="1"/>
                    </a:moveTo>
                    <a:lnTo>
                      <a:pt x="1" y="330"/>
                    </a:lnTo>
                    <a:lnTo>
                      <a:pt x="331" y="414"/>
                    </a:lnTo>
                    <a:lnTo>
                      <a:pt x="414" y="84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3"/>
              <p:cNvSpPr/>
              <p:nvPr/>
            </p:nvSpPr>
            <p:spPr>
              <a:xfrm>
                <a:off x="6679590" y="2141630"/>
                <a:ext cx="12677" cy="12677"/>
              </a:xfrm>
              <a:custGeom>
                <a:avLst/>
                <a:gdLst/>
                <a:ahLst/>
                <a:cxnLst/>
                <a:rect l="l" t="t" r="r" b="b"/>
                <a:pathLst>
                  <a:path w="414" h="414" extrusionOk="0">
                    <a:moveTo>
                      <a:pt x="84" y="0"/>
                    </a:moveTo>
                    <a:lnTo>
                      <a:pt x="1" y="330"/>
                    </a:lnTo>
                    <a:lnTo>
                      <a:pt x="330" y="413"/>
                    </a:lnTo>
                    <a:lnTo>
                      <a:pt x="414" y="83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3"/>
              <p:cNvSpPr/>
              <p:nvPr/>
            </p:nvSpPr>
            <p:spPr>
              <a:xfrm>
                <a:off x="6625670" y="2175250"/>
                <a:ext cx="58117" cy="191987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6270" extrusionOk="0">
                    <a:moveTo>
                      <a:pt x="1568" y="0"/>
                    </a:moveTo>
                    <a:lnTo>
                      <a:pt x="0" y="6186"/>
                    </a:lnTo>
                    <a:lnTo>
                      <a:pt x="330" y="6269"/>
                    </a:lnTo>
                    <a:lnTo>
                      <a:pt x="1898" y="83"/>
                    </a:lnTo>
                    <a:lnTo>
                      <a:pt x="15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3"/>
              <p:cNvSpPr/>
              <p:nvPr/>
            </p:nvSpPr>
            <p:spPr>
              <a:xfrm>
                <a:off x="6465654" y="2088690"/>
                <a:ext cx="17178" cy="46696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525" extrusionOk="0">
                    <a:moveTo>
                      <a:pt x="336" y="1"/>
                    </a:moveTo>
                    <a:lnTo>
                      <a:pt x="1" y="51"/>
                    </a:lnTo>
                    <a:lnTo>
                      <a:pt x="225" y="1524"/>
                    </a:lnTo>
                    <a:lnTo>
                      <a:pt x="561" y="1474"/>
                    </a:lnTo>
                    <a:lnTo>
                      <a:pt x="3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3"/>
              <p:cNvSpPr/>
              <p:nvPr/>
            </p:nvSpPr>
            <p:spPr>
              <a:xfrm>
                <a:off x="6495905" y="2287684"/>
                <a:ext cx="11911" cy="11911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337" y="1"/>
                    </a:moveTo>
                    <a:lnTo>
                      <a:pt x="0" y="53"/>
                    </a:lnTo>
                    <a:lnTo>
                      <a:pt x="53" y="389"/>
                    </a:lnTo>
                    <a:lnTo>
                      <a:pt x="388" y="338"/>
                    </a:lnTo>
                    <a:lnTo>
                      <a:pt x="3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3"/>
              <p:cNvSpPr/>
              <p:nvPr/>
            </p:nvSpPr>
            <p:spPr>
              <a:xfrm>
                <a:off x="6493303" y="2270599"/>
                <a:ext cx="1185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335" y="1"/>
                    </a:moveTo>
                    <a:lnTo>
                      <a:pt x="0" y="52"/>
                    </a:lnTo>
                    <a:lnTo>
                      <a:pt x="51" y="387"/>
                    </a:lnTo>
                    <a:lnTo>
                      <a:pt x="386" y="336"/>
                    </a:lnTo>
                    <a:lnTo>
                      <a:pt x="3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3"/>
              <p:cNvSpPr/>
              <p:nvPr/>
            </p:nvSpPr>
            <p:spPr>
              <a:xfrm>
                <a:off x="6498508" y="2304831"/>
                <a:ext cx="17055" cy="45991"/>
              </a:xfrm>
              <a:custGeom>
                <a:avLst/>
                <a:gdLst/>
                <a:ahLst/>
                <a:cxnLst/>
                <a:rect l="l" t="t" r="r" b="b"/>
                <a:pathLst>
                  <a:path w="557" h="1502" extrusionOk="0">
                    <a:moveTo>
                      <a:pt x="337" y="1"/>
                    </a:moveTo>
                    <a:lnTo>
                      <a:pt x="0" y="52"/>
                    </a:lnTo>
                    <a:lnTo>
                      <a:pt x="222" y="1501"/>
                    </a:lnTo>
                    <a:lnTo>
                      <a:pt x="557" y="1449"/>
                    </a:lnTo>
                    <a:lnTo>
                      <a:pt x="3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3"/>
              <p:cNvSpPr/>
              <p:nvPr/>
            </p:nvSpPr>
            <p:spPr>
              <a:xfrm>
                <a:off x="6594377" y="2282816"/>
                <a:ext cx="22904" cy="84205"/>
              </a:xfrm>
              <a:custGeom>
                <a:avLst/>
                <a:gdLst/>
                <a:ahLst/>
                <a:cxnLst/>
                <a:rect l="l" t="t" r="r" b="b"/>
                <a:pathLst>
                  <a:path w="748" h="2750" extrusionOk="0">
                    <a:moveTo>
                      <a:pt x="412" y="0"/>
                    </a:moveTo>
                    <a:lnTo>
                      <a:pt x="1" y="2698"/>
                    </a:lnTo>
                    <a:lnTo>
                      <a:pt x="338" y="2749"/>
                    </a:lnTo>
                    <a:lnTo>
                      <a:pt x="747" y="51"/>
                    </a:lnTo>
                    <a:lnTo>
                      <a:pt x="4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3"/>
              <p:cNvSpPr/>
              <p:nvPr/>
            </p:nvSpPr>
            <p:spPr>
              <a:xfrm>
                <a:off x="6628211" y="2116431"/>
                <a:ext cx="14300" cy="27619"/>
              </a:xfrm>
              <a:custGeom>
                <a:avLst/>
                <a:gdLst/>
                <a:ahLst/>
                <a:cxnLst/>
                <a:rect l="l" t="t" r="r" b="b"/>
                <a:pathLst>
                  <a:path w="467" h="902" extrusionOk="0">
                    <a:moveTo>
                      <a:pt x="129" y="0"/>
                    </a:moveTo>
                    <a:lnTo>
                      <a:pt x="1" y="848"/>
                    </a:lnTo>
                    <a:lnTo>
                      <a:pt x="338" y="901"/>
                    </a:lnTo>
                    <a:lnTo>
                      <a:pt x="466" y="51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3"/>
              <p:cNvSpPr/>
              <p:nvPr/>
            </p:nvSpPr>
            <p:spPr>
              <a:xfrm>
                <a:off x="6633202" y="2099284"/>
                <a:ext cx="11911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53" y="1"/>
                    </a:moveTo>
                    <a:lnTo>
                      <a:pt x="1" y="336"/>
                    </a:lnTo>
                    <a:lnTo>
                      <a:pt x="338" y="387"/>
                    </a:lnTo>
                    <a:lnTo>
                      <a:pt x="389" y="51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3"/>
              <p:cNvSpPr/>
              <p:nvPr/>
            </p:nvSpPr>
            <p:spPr>
              <a:xfrm>
                <a:off x="6635866" y="2082137"/>
                <a:ext cx="11850" cy="11911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52" y="1"/>
                    </a:moveTo>
                    <a:lnTo>
                      <a:pt x="1" y="338"/>
                    </a:lnTo>
                    <a:lnTo>
                      <a:pt x="336" y="388"/>
                    </a:lnTo>
                    <a:lnTo>
                      <a:pt x="387" y="53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3"/>
              <p:cNvSpPr/>
              <p:nvPr/>
            </p:nvSpPr>
            <p:spPr>
              <a:xfrm>
                <a:off x="6477993" y="2110092"/>
                <a:ext cx="149824" cy="173095"/>
              </a:xfrm>
              <a:custGeom>
                <a:avLst/>
                <a:gdLst/>
                <a:ahLst/>
                <a:cxnLst/>
                <a:rect l="l" t="t" r="r" b="b"/>
                <a:pathLst>
                  <a:path w="4893" h="5653" extrusionOk="0">
                    <a:moveTo>
                      <a:pt x="2446" y="392"/>
                    </a:moveTo>
                    <a:lnTo>
                      <a:pt x="4383" y="1512"/>
                    </a:lnTo>
                    <a:lnTo>
                      <a:pt x="2446" y="2630"/>
                    </a:lnTo>
                    <a:lnTo>
                      <a:pt x="509" y="1512"/>
                    </a:lnTo>
                    <a:lnTo>
                      <a:pt x="2446" y="392"/>
                    </a:lnTo>
                    <a:close/>
                    <a:moveTo>
                      <a:pt x="4552" y="1806"/>
                    </a:moveTo>
                    <a:lnTo>
                      <a:pt x="4552" y="4042"/>
                    </a:lnTo>
                    <a:lnTo>
                      <a:pt x="2617" y="5160"/>
                    </a:lnTo>
                    <a:lnTo>
                      <a:pt x="2617" y="2925"/>
                    </a:lnTo>
                    <a:lnTo>
                      <a:pt x="4552" y="1806"/>
                    </a:lnTo>
                    <a:close/>
                    <a:moveTo>
                      <a:pt x="2446" y="1"/>
                    </a:moveTo>
                    <a:lnTo>
                      <a:pt x="0" y="1414"/>
                    </a:lnTo>
                    <a:lnTo>
                      <a:pt x="0" y="2686"/>
                    </a:lnTo>
                    <a:lnTo>
                      <a:pt x="339" y="2686"/>
                    </a:lnTo>
                    <a:lnTo>
                      <a:pt x="339" y="1806"/>
                    </a:lnTo>
                    <a:lnTo>
                      <a:pt x="2276" y="2925"/>
                    </a:lnTo>
                    <a:lnTo>
                      <a:pt x="2276" y="5160"/>
                    </a:lnTo>
                    <a:lnTo>
                      <a:pt x="339" y="4042"/>
                    </a:lnTo>
                    <a:lnTo>
                      <a:pt x="339" y="3027"/>
                    </a:lnTo>
                    <a:lnTo>
                      <a:pt x="0" y="3027"/>
                    </a:lnTo>
                    <a:lnTo>
                      <a:pt x="0" y="4239"/>
                    </a:lnTo>
                    <a:lnTo>
                      <a:pt x="2446" y="5652"/>
                    </a:lnTo>
                    <a:lnTo>
                      <a:pt x="4892" y="4239"/>
                    </a:lnTo>
                    <a:lnTo>
                      <a:pt x="4892" y="1414"/>
                    </a:lnTo>
                    <a:lnTo>
                      <a:pt x="24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3"/>
              <p:cNvSpPr/>
              <p:nvPr/>
            </p:nvSpPr>
            <p:spPr>
              <a:xfrm>
                <a:off x="6529464" y="2198827"/>
                <a:ext cx="14238" cy="1423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294" y="0"/>
                    </a:moveTo>
                    <a:lnTo>
                      <a:pt x="1" y="171"/>
                    </a:lnTo>
                    <a:lnTo>
                      <a:pt x="171" y="464"/>
                    </a:lnTo>
                    <a:lnTo>
                      <a:pt x="464" y="294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3"/>
              <p:cNvSpPr/>
              <p:nvPr/>
            </p:nvSpPr>
            <p:spPr>
              <a:xfrm>
                <a:off x="6491802" y="2216127"/>
                <a:ext cx="21893" cy="1867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10" extrusionOk="0">
                    <a:moveTo>
                      <a:pt x="546" y="1"/>
                    </a:moveTo>
                    <a:lnTo>
                      <a:pt x="0" y="316"/>
                    </a:lnTo>
                    <a:lnTo>
                      <a:pt x="169" y="609"/>
                    </a:lnTo>
                    <a:lnTo>
                      <a:pt x="714" y="296"/>
                    </a:lnTo>
                    <a:lnTo>
                      <a:pt x="5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33"/>
              <p:cNvSpPr/>
              <p:nvPr/>
            </p:nvSpPr>
            <p:spPr>
              <a:xfrm>
                <a:off x="6514491" y="2207462"/>
                <a:ext cx="14238" cy="1423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294" y="1"/>
                    </a:moveTo>
                    <a:lnTo>
                      <a:pt x="0" y="171"/>
                    </a:lnTo>
                    <a:lnTo>
                      <a:pt x="171" y="465"/>
                    </a:lnTo>
                    <a:lnTo>
                      <a:pt x="464" y="294"/>
                    </a:lnTo>
                    <a:lnTo>
                      <a:pt x="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3"/>
              <p:cNvSpPr/>
              <p:nvPr/>
            </p:nvSpPr>
            <p:spPr>
              <a:xfrm>
                <a:off x="6562747" y="2199470"/>
                <a:ext cx="19995" cy="17576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74" extrusionOk="0">
                    <a:moveTo>
                      <a:pt x="171" y="1"/>
                    </a:moveTo>
                    <a:lnTo>
                      <a:pt x="1" y="294"/>
                    </a:lnTo>
                    <a:lnTo>
                      <a:pt x="483" y="574"/>
                    </a:lnTo>
                    <a:lnTo>
                      <a:pt x="653" y="27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3"/>
              <p:cNvSpPr/>
              <p:nvPr/>
            </p:nvSpPr>
            <p:spPr>
              <a:xfrm>
                <a:off x="6598541" y="2220108"/>
                <a:ext cx="14238" cy="1423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171" y="1"/>
                    </a:moveTo>
                    <a:lnTo>
                      <a:pt x="0" y="295"/>
                    </a:lnTo>
                    <a:lnTo>
                      <a:pt x="296" y="465"/>
                    </a:lnTo>
                    <a:lnTo>
                      <a:pt x="464" y="170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3"/>
              <p:cNvSpPr/>
              <p:nvPr/>
            </p:nvSpPr>
            <p:spPr>
              <a:xfrm>
                <a:off x="6583568" y="2211412"/>
                <a:ext cx="14238" cy="1423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171" y="1"/>
                    </a:moveTo>
                    <a:lnTo>
                      <a:pt x="0" y="294"/>
                    </a:lnTo>
                    <a:lnTo>
                      <a:pt x="294" y="464"/>
                    </a:lnTo>
                    <a:lnTo>
                      <a:pt x="464" y="171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7" name="Google Shape;827;p33"/>
            <p:cNvSpPr/>
            <p:nvPr/>
          </p:nvSpPr>
          <p:spPr>
            <a:xfrm>
              <a:off x="6260150" y="3664303"/>
              <a:ext cx="1746600" cy="8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rtl="0"/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</a:rPr>
                <a:t>To</a:t>
              </a:r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 add more of an ominous vibe to the setting</a:t>
              </a:r>
              <a:r>
                <a:rPr lang="en-US" dirty="0">
                  <a:solidFill>
                    <a:schemeClr val="bg1"/>
                  </a:solidFill>
                </a:rPr>
                <a:t> and</a:t>
              </a:r>
              <a:r>
                <a:rPr lang="en-GB" b="0" i="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 neon lights to give a sci-fi fee</a:t>
              </a:r>
              <a:endParaRPr lang="en-GB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828" name="Google Shape;828;p33"/>
            <p:cNvSpPr txBox="1"/>
            <p:nvPr/>
          </p:nvSpPr>
          <p:spPr>
            <a:xfrm>
              <a:off x="6260150" y="3140157"/>
              <a:ext cx="1746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2"/>
                  </a:solidFill>
                  <a:latin typeface="Cinzel"/>
                  <a:ea typeface="Cinzel"/>
                  <a:cs typeface="Cinzel"/>
                  <a:sym typeface="Cinzel"/>
                </a:rPr>
                <a:t>Fogs and neon</a:t>
              </a:r>
              <a:endParaRPr sz="2000" b="1" dirty="0">
                <a:solidFill>
                  <a:schemeClr val="dk2"/>
                </a:solidFill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1CCD9392-2598-21C1-3B33-FC570E04A4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058" y="975004"/>
            <a:ext cx="2111022" cy="18205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0E21543-4836-3444-C50E-A78CA9A751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844" y="995100"/>
            <a:ext cx="2236967" cy="182052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FF22E22-B638-C664-D01B-3A23824671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3934" y="975004"/>
            <a:ext cx="1925742" cy="18205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ci-fi Short Film Pitch Deck Infographics by Slidesgo">
  <a:themeElements>
    <a:clrScheme name="Simple Light">
      <a:dk1>
        <a:srgbClr val="161616"/>
      </a:dk1>
      <a:lt1>
        <a:srgbClr val="FFFFFF"/>
      </a:lt1>
      <a:dk2>
        <a:srgbClr val="FAF9EC"/>
      </a:dk2>
      <a:lt2>
        <a:srgbClr val="160D0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AF9E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13</Slides>
  <Notes>13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Sci-fi Short Film Pitch Deck Infographics by Slidesgo</vt:lpstr>
      <vt:lpstr>Slidesgo Final Pages</vt:lpstr>
      <vt:lpstr>Voidrunner  Echoes of darkness</vt:lpstr>
      <vt:lpstr>Overview</vt:lpstr>
      <vt:lpstr>Game overview </vt:lpstr>
      <vt:lpstr>Story and exploration</vt:lpstr>
      <vt:lpstr>Objective</vt:lpstr>
      <vt:lpstr>Game mechanics</vt:lpstr>
      <vt:lpstr>Enemies</vt:lpstr>
      <vt:lpstr>Tools and upgrades</vt:lpstr>
      <vt:lpstr>Visual style</vt:lpstr>
      <vt:lpstr>Sound design</vt:lpstr>
      <vt:lpstr>Objective</vt:lpstr>
      <vt:lpstr>Obstacles</vt:lpstr>
      <vt:lpstr>Thank you for listening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Sci-Fi Film Pitch Deck INFOGRAPHICS</dc:title>
  <cp:lastModifiedBy>sabrina cello</cp:lastModifiedBy>
  <cp:revision>9</cp:revision>
  <dcterms:modified xsi:type="dcterms:W3CDTF">2024-06-30T02:03:11Z</dcterms:modified>
</cp:coreProperties>
</file>